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3" r:id="rId4"/>
    <p:sldId id="258" r:id="rId5"/>
    <p:sldId id="259" r:id="rId6"/>
    <p:sldId id="260" r:id="rId7"/>
    <p:sldId id="261" r:id="rId8"/>
    <p:sldId id="262" r:id="rId9"/>
    <p:sldId id="263" r:id="rId10"/>
    <p:sldId id="275" r:id="rId11"/>
    <p:sldId id="266" r:id="rId12"/>
    <p:sldId id="267" r:id="rId13"/>
    <p:sldId id="268" r:id="rId14"/>
    <p:sldId id="269" r:id="rId15"/>
    <p:sldId id="270"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0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F988D5-B0DE-4A1F-8EA1-A1075B2C2A2D}" type="datetimeFigureOut">
              <a:rPr lang="en-DE" smtClean="0"/>
              <a:t>05/07/2020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702E6D2E-4BDD-4F47-88C0-3568D8071753}" type="slidenum">
              <a:rPr lang="en-DE" smtClean="0"/>
              <a:t>‹#›</a:t>
            </a:fld>
            <a:endParaRPr lang="en-DE"/>
          </a:p>
        </p:txBody>
      </p:sp>
    </p:spTree>
    <p:extLst>
      <p:ext uri="{BB962C8B-B14F-4D97-AF65-F5344CB8AC3E}">
        <p14:creationId xmlns:p14="http://schemas.microsoft.com/office/powerpoint/2010/main" val="1709214268"/>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F988D5-B0DE-4A1F-8EA1-A1075B2C2A2D}" type="datetimeFigureOut">
              <a:rPr lang="en-DE" smtClean="0"/>
              <a:t>05/07/2020</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702E6D2E-4BDD-4F47-88C0-3568D8071753}" type="slidenum">
              <a:rPr lang="en-DE" smtClean="0"/>
              <a:t>‹#›</a:t>
            </a:fld>
            <a:endParaRPr lang="en-DE"/>
          </a:p>
        </p:txBody>
      </p:sp>
    </p:spTree>
    <p:extLst>
      <p:ext uri="{BB962C8B-B14F-4D97-AF65-F5344CB8AC3E}">
        <p14:creationId xmlns:p14="http://schemas.microsoft.com/office/powerpoint/2010/main" val="2906839953"/>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F988D5-B0DE-4A1F-8EA1-A1075B2C2A2D}" type="datetimeFigureOut">
              <a:rPr lang="en-DE" smtClean="0"/>
              <a:t>05/07/2020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702E6D2E-4BDD-4F47-88C0-3568D8071753}" type="slidenum">
              <a:rPr lang="en-DE" smtClean="0"/>
              <a:t>‹#›</a:t>
            </a:fld>
            <a:endParaRPr lang="en-DE"/>
          </a:p>
        </p:txBody>
      </p:sp>
    </p:spTree>
    <p:extLst>
      <p:ext uri="{BB962C8B-B14F-4D97-AF65-F5344CB8AC3E}">
        <p14:creationId xmlns:p14="http://schemas.microsoft.com/office/powerpoint/2010/main" val="1389046933"/>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89F988D5-B0DE-4A1F-8EA1-A1075B2C2A2D}" type="datetimeFigureOut">
              <a:rPr lang="en-DE" smtClean="0"/>
              <a:t>05/07/2020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702E6D2E-4BDD-4F47-88C0-3568D8071753}" type="slidenum">
              <a:rPr lang="en-DE" smtClean="0"/>
              <a:t>‹#›</a:t>
            </a:fld>
            <a:endParaRPr lang="en-DE"/>
          </a:p>
        </p:txBody>
      </p:sp>
    </p:spTree>
    <p:extLst>
      <p:ext uri="{BB962C8B-B14F-4D97-AF65-F5344CB8AC3E}">
        <p14:creationId xmlns:p14="http://schemas.microsoft.com/office/powerpoint/2010/main" val="4154747647"/>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89F988D5-B0DE-4A1F-8EA1-A1075B2C2A2D}" type="datetimeFigureOut">
              <a:rPr lang="en-DE" smtClean="0"/>
              <a:t>05/07/2020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702E6D2E-4BDD-4F47-88C0-3568D8071753}" type="slidenum">
              <a:rPr lang="en-DE" smtClean="0"/>
              <a:t>‹#›</a:t>
            </a:fld>
            <a:endParaRPr lang="en-DE"/>
          </a:p>
        </p:txBody>
      </p:sp>
    </p:spTree>
    <p:extLst>
      <p:ext uri="{BB962C8B-B14F-4D97-AF65-F5344CB8AC3E}">
        <p14:creationId xmlns:p14="http://schemas.microsoft.com/office/powerpoint/2010/main" val="757555732"/>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F988D5-B0DE-4A1F-8EA1-A1075B2C2A2D}" type="datetimeFigureOut">
              <a:rPr lang="en-DE" smtClean="0"/>
              <a:t>05/07/2020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702E6D2E-4BDD-4F47-88C0-3568D8071753}" type="slidenum">
              <a:rPr lang="en-DE" smtClean="0"/>
              <a:t>‹#›</a:t>
            </a:fld>
            <a:endParaRPr lang="en-DE"/>
          </a:p>
        </p:txBody>
      </p:sp>
    </p:spTree>
    <p:extLst>
      <p:ext uri="{BB962C8B-B14F-4D97-AF65-F5344CB8AC3E}">
        <p14:creationId xmlns:p14="http://schemas.microsoft.com/office/powerpoint/2010/main" val="1534668344"/>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F988D5-B0DE-4A1F-8EA1-A1075B2C2A2D}" type="datetimeFigureOut">
              <a:rPr lang="en-DE" smtClean="0"/>
              <a:t>05/07/2020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702E6D2E-4BDD-4F47-88C0-3568D8071753}" type="slidenum">
              <a:rPr lang="en-DE" smtClean="0"/>
              <a:t>‹#›</a:t>
            </a:fld>
            <a:endParaRPr lang="en-DE"/>
          </a:p>
        </p:txBody>
      </p:sp>
    </p:spTree>
    <p:extLst>
      <p:ext uri="{BB962C8B-B14F-4D97-AF65-F5344CB8AC3E}">
        <p14:creationId xmlns:p14="http://schemas.microsoft.com/office/powerpoint/2010/main" val="4253964326"/>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F988D5-B0DE-4A1F-8EA1-A1075B2C2A2D}" type="datetimeFigureOut">
              <a:rPr lang="en-DE" smtClean="0"/>
              <a:t>05/07/2020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702E6D2E-4BDD-4F47-88C0-3568D8071753}" type="slidenum">
              <a:rPr lang="en-DE" smtClean="0"/>
              <a:t>‹#›</a:t>
            </a:fld>
            <a:endParaRPr lang="en-DE"/>
          </a:p>
        </p:txBody>
      </p:sp>
    </p:spTree>
    <p:extLst>
      <p:ext uri="{BB962C8B-B14F-4D97-AF65-F5344CB8AC3E}">
        <p14:creationId xmlns:p14="http://schemas.microsoft.com/office/powerpoint/2010/main" val="3166931578"/>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F988D5-B0DE-4A1F-8EA1-A1075B2C2A2D}" type="datetimeFigureOut">
              <a:rPr lang="en-DE" smtClean="0"/>
              <a:t>05/07/2020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702E6D2E-4BDD-4F47-88C0-3568D8071753}" type="slidenum">
              <a:rPr lang="en-DE" smtClean="0"/>
              <a:t>‹#›</a:t>
            </a:fld>
            <a:endParaRPr lang="en-DE"/>
          </a:p>
        </p:txBody>
      </p:sp>
    </p:spTree>
    <p:extLst>
      <p:ext uri="{BB962C8B-B14F-4D97-AF65-F5344CB8AC3E}">
        <p14:creationId xmlns:p14="http://schemas.microsoft.com/office/powerpoint/2010/main" val="2654948350"/>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F988D5-B0DE-4A1F-8EA1-A1075B2C2A2D}" type="datetimeFigureOut">
              <a:rPr lang="en-DE" smtClean="0"/>
              <a:t>05/07/2020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702E6D2E-4BDD-4F47-88C0-3568D8071753}" type="slidenum">
              <a:rPr lang="en-DE" smtClean="0"/>
              <a:t>‹#›</a:t>
            </a:fld>
            <a:endParaRPr lang="en-DE"/>
          </a:p>
        </p:txBody>
      </p:sp>
    </p:spTree>
    <p:extLst>
      <p:ext uri="{BB962C8B-B14F-4D97-AF65-F5344CB8AC3E}">
        <p14:creationId xmlns:p14="http://schemas.microsoft.com/office/powerpoint/2010/main" val="3890723357"/>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F988D5-B0DE-4A1F-8EA1-A1075B2C2A2D}" type="datetimeFigureOut">
              <a:rPr lang="en-DE" smtClean="0"/>
              <a:t>05/07/2020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702E6D2E-4BDD-4F47-88C0-3568D8071753}" type="slidenum">
              <a:rPr lang="en-DE" smtClean="0"/>
              <a:t>‹#›</a:t>
            </a:fld>
            <a:endParaRPr lang="en-DE"/>
          </a:p>
        </p:txBody>
      </p:sp>
    </p:spTree>
    <p:extLst>
      <p:ext uri="{BB962C8B-B14F-4D97-AF65-F5344CB8AC3E}">
        <p14:creationId xmlns:p14="http://schemas.microsoft.com/office/powerpoint/2010/main" val="2160529932"/>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F988D5-B0DE-4A1F-8EA1-A1075B2C2A2D}" type="datetimeFigureOut">
              <a:rPr lang="en-DE" smtClean="0"/>
              <a:t>05/07/2020</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702E6D2E-4BDD-4F47-88C0-3568D8071753}" type="slidenum">
              <a:rPr lang="en-DE" smtClean="0"/>
              <a:t>‹#›</a:t>
            </a:fld>
            <a:endParaRPr lang="en-DE"/>
          </a:p>
        </p:txBody>
      </p:sp>
    </p:spTree>
    <p:extLst>
      <p:ext uri="{BB962C8B-B14F-4D97-AF65-F5344CB8AC3E}">
        <p14:creationId xmlns:p14="http://schemas.microsoft.com/office/powerpoint/2010/main" val="1453631937"/>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F988D5-B0DE-4A1F-8EA1-A1075B2C2A2D}" type="datetimeFigureOut">
              <a:rPr lang="en-DE" smtClean="0"/>
              <a:t>05/07/2020</a:t>
            </a:fld>
            <a:endParaRPr lang="en-DE"/>
          </a:p>
        </p:txBody>
      </p:sp>
      <p:sp>
        <p:nvSpPr>
          <p:cNvPr id="8" name="Footer Placeholder 7"/>
          <p:cNvSpPr>
            <a:spLocks noGrp="1"/>
          </p:cNvSpPr>
          <p:nvPr>
            <p:ph type="ftr" sz="quarter" idx="11"/>
          </p:nvPr>
        </p:nvSpPr>
        <p:spPr/>
        <p:txBody>
          <a:bodyPr/>
          <a:lstStyle/>
          <a:p>
            <a:endParaRPr lang="en-DE"/>
          </a:p>
        </p:txBody>
      </p:sp>
      <p:sp>
        <p:nvSpPr>
          <p:cNvPr id="9" name="Slide Number Placeholder 8"/>
          <p:cNvSpPr>
            <a:spLocks noGrp="1"/>
          </p:cNvSpPr>
          <p:nvPr>
            <p:ph type="sldNum" sz="quarter" idx="12"/>
          </p:nvPr>
        </p:nvSpPr>
        <p:spPr/>
        <p:txBody>
          <a:bodyPr/>
          <a:lstStyle/>
          <a:p>
            <a:fld id="{702E6D2E-4BDD-4F47-88C0-3568D8071753}" type="slidenum">
              <a:rPr lang="en-DE" smtClean="0"/>
              <a:t>‹#›</a:t>
            </a:fld>
            <a:endParaRPr lang="en-DE"/>
          </a:p>
        </p:txBody>
      </p:sp>
    </p:spTree>
    <p:extLst>
      <p:ext uri="{BB962C8B-B14F-4D97-AF65-F5344CB8AC3E}">
        <p14:creationId xmlns:p14="http://schemas.microsoft.com/office/powerpoint/2010/main" val="2021019882"/>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F988D5-B0DE-4A1F-8EA1-A1075B2C2A2D}" type="datetimeFigureOut">
              <a:rPr lang="en-DE" smtClean="0"/>
              <a:t>05/07/2020</a:t>
            </a:fld>
            <a:endParaRPr lang="en-DE"/>
          </a:p>
        </p:txBody>
      </p:sp>
      <p:sp>
        <p:nvSpPr>
          <p:cNvPr id="4" name="Footer Placeholder 3"/>
          <p:cNvSpPr>
            <a:spLocks noGrp="1"/>
          </p:cNvSpPr>
          <p:nvPr>
            <p:ph type="ftr" sz="quarter" idx="11"/>
          </p:nvPr>
        </p:nvSpPr>
        <p:spPr/>
        <p:txBody>
          <a:bodyPr/>
          <a:lstStyle/>
          <a:p>
            <a:endParaRPr lang="en-DE"/>
          </a:p>
        </p:txBody>
      </p:sp>
      <p:sp>
        <p:nvSpPr>
          <p:cNvPr id="5" name="Slide Number Placeholder 4"/>
          <p:cNvSpPr>
            <a:spLocks noGrp="1"/>
          </p:cNvSpPr>
          <p:nvPr>
            <p:ph type="sldNum" sz="quarter" idx="12"/>
          </p:nvPr>
        </p:nvSpPr>
        <p:spPr/>
        <p:txBody>
          <a:bodyPr/>
          <a:lstStyle/>
          <a:p>
            <a:fld id="{702E6D2E-4BDD-4F47-88C0-3568D8071753}" type="slidenum">
              <a:rPr lang="en-DE" smtClean="0"/>
              <a:t>‹#›</a:t>
            </a:fld>
            <a:endParaRPr lang="en-DE"/>
          </a:p>
        </p:txBody>
      </p:sp>
    </p:spTree>
    <p:extLst>
      <p:ext uri="{BB962C8B-B14F-4D97-AF65-F5344CB8AC3E}">
        <p14:creationId xmlns:p14="http://schemas.microsoft.com/office/powerpoint/2010/main" val="3682950628"/>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988D5-B0DE-4A1F-8EA1-A1075B2C2A2D}" type="datetimeFigureOut">
              <a:rPr lang="en-DE" smtClean="0"/>
              <a:t>05/07/2020</a:t>
            </a:fld>
            <a:endParaRPr lang="en-DE"/>
          </a:p>
        </p:txBody>
      </p:sp>
      <p:sp>
        <p:nvSpPr>
          <p:cNvPr id="3" name="Footer Placeholder 2"/>
          <p:cNvSpPr>
            <a:spLocks noGrp="1"/>
          </p:cNvSpPr>
          <p:nvPr>
            <p:ph type="ftr" sz="quarter" idx="11"/>
          </p:nvPr>
        </p:nvSpPr>
        <p:spPr/>
        <p:txBody>
          <a:bodyPr/>
          <a:lstStyle/>
          <a:p>
            <a:endParaRPr lang="en-DE"/>
          </a:p>
        </p:txBody>
      </p:sp>
      <p:sp>
        <p:nvSpPr>
          <p:cNvPr id="4" name="Slide Number Placeholder 3"/>
          <p:cNvSpPr>
            <a:spLocks noGrp="1"/>
          </p:cNvSpPr>
          <p:nvPr>
            <p:ph type="sldNum" sz="quarter" idx="12"/>
          </p:nvPr>
        </p:nvSpPr>
        <p:spPr/>
        <p:txBody>
          <a:bodyPr/>
          <a:lstStyle/>
          <a:p>
            <a:fld id="{702E6D2E-4BDD-4F47-88C0-3568D8071753}" type="slidenum">
              <a:rPr lang="en-DE" smtClean="0"/>
              <a:t>‹#›</a:t>
            </a:fld>
            <a:endParaRPr lang="en-DE"/>
          </a:p>
        </p:txBody>
      </p:sp>
    </p:spTree>
    <p:extLst>
      <p:ext uri="{BB962C8B-B14F-4D97-AF65-F5344CB8AC3E}">
        <p14:creationId xmlns:p14="http://schemas.microsoft.com/office/powerpoint/2010/main" val="1867434661"/>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F988D5-B0DE-4A1F-8EA1-A1075B2C2A2D}" type="datetimeFigureOut">
              <a:rPr lang="en-DE" smtClean="0"/>
              <a:t>05/07/2020</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702E6D2E-4BDD-4F47-88C0-3568D8071753}" type="slidenum">
              <a:rPr lang="en-DE" smtClean="0"/>
              <a:t>‹#›</a:t>
            </a:fld>
            <a:endParaRPr lang="en-DE"/>
          </a:p>
        </p:txBody>
      </p:sp>
    </p:spTree>
    <p:extLst>
      <p:ext uri="{BB962C8B-B14F-4D97-AF65-F5344CB8AC3E}">
        <p14:creationId xmlns:p14="http://schemas.microsoft.com/office/powerpoint/2010/main" val="1128328930"/>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89F988D5-B0DE-4A1F-8EA1-A1075B2C2A2D}" type="datetimeFigureOut">
              <a:rPr lang="en-DE" smtClean="0"/>
              <a:t>05/07/2020</a:t>
            </a:fld>
            <a:endParaRPr lang="en-DE"/>
          </a:p>
        </p:txBody>
      </p:sp>
      <p:sp>
        <p:nvSpPr>
          <p:cNvPr id="6" name="Footer Placeholder 5"/>
          <p:cNvSpPr>
            <a:spLocks noGrp="1"/>
          </p:cNvSpPr>
          <p:nvPr>
            <p:ph type="ftr" sz="quarter" idx="11"/>
          </p:nvPr>
        </p:nvSpPr>
        <p:spPr>
          <a:xfrm>
            <a:off x="1141412" y="5883275"/>
            <a:ext cx="5105400" cy="365125"/>
          </a:xfrm>
        </p:spPr>
        <p:txBody>
          <a:bodyPr/>
          <a:lstStyle/>
          <a:p>
            <a:endParaRPr lang="en-DE"/>
          </a:p>
        </p:txBody>
      </p:sp>
      <p:sp>
        <p:nvSpPr>
          <p:cNvPr id="7" name="Slide Number Placeholder 6"/>
          <p:cNvSpPr>
            <a:spLocks noGrp="1"/>
          </p:cNvSpPr>
          <p:nvPr>
            <p:ph type="sldNum" sz="quarter" idx="12"/>
          </p:nvPr>
        </p:nvSpPr>
        <p:spPr>
          <a:xfrm>
            <a:off x="10742612" y="5883275"/>
            <a:ext cx="322567" cy="365125"/>
          </a:xfrm>
        </p:spPr>
        <p:txBody>
          <a:bodyPr/>
          <a:lstStyle/>
          <a:p>
            <a:fld id="{702E6D2E-4BDD-4F47-88C0-3568D8071753}" type="slidenum">
              <a:rPr lang="en-DE" smtClean="0"/>
              <a:t>‹#›</a:t>
            </a:fld>
            <a:endParaRPr lang="en-DE"/>
          </a:p>
        </p:txBody>
      </p:sp>
    </p:spTree>
    <p:extLst>
      <p:ext uri="{BB962C8B-B14F-4D97-AF65-F5344CB8AC3E}">
        <p14:creationId xmlns:p14="http://schemas.microsoft.com/office/powerpoint/2010/main" val="1269741610"/>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9F988D5-B0DE-4A1F-8EA1-A1075B2C2A2D}" type="datetimeFigureOut">
              <a:rPr lang="en-DE" smtClean="0"/>
              <a:t>05/07/2020</a:t>
            </a:fld>
            <a:endParaRPr lang="en-DE"/>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DE"/>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02E6D2E-4BDD-4F47-88C0-3568D8071753}" type="slidenum">
              <a:rPr lang="en-DE" smtClean="0"/>
              <a:t>‹#›</a:t>
            </a:fld>
            <a:endParaRPr lang="en-DE"/>
          </a:p>
        </p:txBody>
      </p:sp>
    </p:spTree>
    <p:extLst>
      <p:ext uri="{BB962C8B-B14F-4D97-AF65-F5344CB8AC3E}">
        <p14:creationId xmlns:p14="http://schemas.microsoft.com/office/powerpoint/2010/main" val="14945374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fade thruBlk="1"/>
  </p:transition>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3C3F-3C70-4D37-9D23-57A6931DFA73}"/>
              </a:ext>
            </a:extLst>
          </p:cNvPr>
          <p:cNvSpPr>
            <a:spLocks noGrp="1"/>
          </p:cNvSpPr>
          <p:nvPr>
            <p:ph type="ctrTitle"/>
          </p:nvPr>
        </p:nvSpPr>
        <p:spPr>
          <a:xfrm>
            <a:off x="6222546" y="967773"/>
            <a:ext cx="5801313" cy="4782590"/>
          </a:xfrm>
        </p:spPr>
        <p:txBody>
          <a:bodyPr anchor="ctr">
            <a:normAutofit/>
          </a:bodyPr>
          <a:lstStyle/>
          <a:p>
            <a:r>
              <a:rPr lang="en-US" sz="6600" dirty="0"/>
              <a:t>What does it mean to need a Savior?</a:t>
            </a:r>
            <a:endParaRPr lang="en-DE" sz="6600" dirty="0"/>
          </a:p>
        </p:txBody>
      </p:sp>
      <p:pic>
        <p:nvPicPr>
          <p:cNvPr id="1026" name="Picture 2" descr="Graveyard Perfume | Eau de Parfum Fragrances + Scents - Wicked ...">
            <a:extLst>
              <a:ext uri="{FF2B5EF4-FFF2-40B4-BE49-F238E27FC236}">
                <a16:creationId xmlns:a16="http://schemas.microsoft.com/office/drawing/2014/main" id="{3BBE1EC5-7178-4DB2-89DB-A0976B0E2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87" y="395995"/>
            <a:ext cx="5801313" cy="59261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309151"/>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AB038-3988-4D91-A3C9-52AB468AE1D5}"/>
              </a:ext>
            </a:extLst>
          </p:cNvPr>
          <p:cNvSpPr>
            <a:spLocks noGrp="1"/>
          </p:cNvSpPr>
          <p:nvPr>
            <p:ph type="title"/>
          </p:nvPr>
        </p:nvSpPr>
        <p:spPr>
          <a:xfrm>
            <a:off x="335280" y="-1046211"/>
            <a:ext cx="11521440" cy="6364224"/>
          </a:xfrm>
        </p:spPr>
        <p:txBody>
          <a:bodyPr>
            <a:normAutofit/>
          </a:bodyPr>
          <a:lstStyle/>
          <a:p>
            <a:pPr algn="ctr"/>
            <a:r>
              <a:rPr lang="en-US" sz="2800" dirty="0">
                <a:effectLst/>
              </a:rPr>
              <a:t>“…</a:t>
            </a:r>
            <a:r>
              <a:rPr lang="en-DE" sz="2800" dirty="0">
                <a:effectLst/>
              </a:rPr>
              <a:t>we too </a:t>
            </a:r>
            <a:r>
              <a:rPr lang="en-DE" sz="2800" b="1" dirty="0">
                <a:effectLst/>
              </a:rPr>
              <a:t>all</a:t>
            </a:r>
            <a:r>
              <a:rPr lang="en-DE" sz="2800" dirty="0">
                <a:effectLst/>
              </a:rPr>
              <a:t> formerly lived in the lusts of our flesh, indulging the desires of the flesh and of the mind, and were </a:t>
            </a:r>
            <a:r>
              <a:rPr lang="en-DE" sz="2800" b="1" dirty="0">
                <a:effectLst/>
              </a:rPr>
              <a:t>by nature </a:t>
            </a:r>
            <a:r>
              <a:rPr lang="en-DE" sz="2800" dirty="0">
                <a:effectLst/>
              </a:rPr>
              <a:t>children of wrath, even as the rest.</a:t>
            </a:r>
            <a:r>
              <a:rPr lang="en-US" sz="2800" dirty="0">
                <a:effectLst/>
              </a:rPr>
              <a:t>” Ephesians 2:3.</a:t>
            </a:r>
            <a:br>
              <a:rPr lang="en-US" sz="2800" dirty="0">
                <a:effectLst/>
              </a:rPr>
            </a:br>
            <a:br>
              <a:rPr lang="en-US" sz="2800" dirty="0">
                <a:effectLst/>
              </a:rPr>
            </a:br>
            <a:br>
              <a:rPr lang="en-US" sz="2800" dirty="0">
                <a:effectLst/>
              </a:rPr>
            </a:br>
            <a:endParaRPr lang="en-DE" sz="2800" dirty="0"/>
          </a:p>
        </p:txBody>
      </p:sp>
      <p:sp>
        <p:nvSpPr>
          <p:cNvPr id="6" name="Title 1">
            <a:extLst>
              <a:ext uri="{FF2B5EF4-FFF2-40B4-BE49-F238E27FC236}">
                <a16:creationId xmlns:a16="http://schemas.microsoft.com/office/drawing/2014/main" id="{ACE0EEFD-278B-40AE-8B06-73F33C8F2775}"/>
              </a:ext>
            </a:extLst>
          </p:cNvPr>
          <p:cNvSpPr txBox="1">
            <a:spLocks/>
          </p:cNvSpPr>
          <p:nvPr/>
        </p:nvSpPr>
        <p:spPr>
          <a:xfrm>
            <a:off x="335280" y="246888"/>
            <a:ext cx="11521440" cy="63642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US" sz="2800" dirty="0">
                <a:effectLst/>
              </a:rPr>
            </a:br>
            <a:br>
              <a:rPr lang="en-US" sz="2800" dirty="0">
                <a:effectLst/>
              </a:rPr>
            </a:br>
            <a:r>
              <a:rPr lang="en-US" sz="2800" dirty="0">
                <a:effectLst/>
              </a:rPr>
              <a:t>“…</a:t>
            </a:r>
            <a:r>
              <a:rPr lang="en-DE" sz="2800" dirty="0">
                <a:effectLst/>
              </a:rPr>
              <a:t>you were formerly alienated and </a:t>
            </a:r>
            <a:r>
              <a:rPr lang="en-DE" sz="2800" b="1" dirty="0">
                <a:effectLst/>
              </a:rPr>
              <a:t>hostile in</a:t>
            </a:r>
            <a:r>
              <a:rPr lang="en-US" sz="2800" b="1" dirty="0">
                <a:effectLst/>
              </a:rPr>
              <a:t> </a:t>
            </a:r>
            <a:r>
              <a:rPr lang="en-DE" sz="2800" b="1" dirty="0">
                <a:effectLst/>
              </a:rPr>
              <a:t>mind</a:t>
            </a:r>
            <a:r>
              <a:rPr lang="en-DE" sz="2800" dirty="0">
                <a:effectLst/>
              </a:rPr>
              <a:t>,</a:t>
            </a:r>
            <a:r>
              <a:rPr lang="en-US" sz="2800" dirty="0">
                <a:effectLst/>
              </a:rPr>
              <a:t> </a:t>
            </a:r>
            <a:r>
              <a:rPr lang="en-DE" sz="2800" i="1" dirty="0">
                <a:effectLst/>
              </a:rPr>
              <a:t>engaged</a:t>
            </a:r>
            <a:r>
              <a:rPr lang="en-DE" sz="2800" dirty="0">
                <a:effectLst/>
              </a:rPr>
              <a:t> in evil deeds</a:t>
            </a:r>
            <a:r>
              <a:rPr lang="en-US" sz="2800" dirty="0">
                <a:effectLst/>
              </a:rPr>
              <a:t>.” </a:t>
            </a:r>
            <a:br>
              <a:rPr lang="en-US" sz="2800" dirty="0">
                <a:effectLst/>
              </a:rPr>
            </a:br>
            <a:r>
              <a:rPr lang="en-US" sz="2800" dirty="0">
                <a:effectLst/>
              </a:rPr>
              <a:t>Colossians 1:21.</a:t>
            </a:r>
            <a:br>
              <a:rPr lang="en-US" sz="2800" dirty="0">
                <a:effectLst/>
              </a:rPr>
            </a:br>
            <a:br>
              <a:rPr lang="en-US" sz="2800" dirty="0">
                <a:effectLst/>
              </a:rPr>
            </a:br>
            <a:endParaRPr lang="en-DE" sz="2800" dirty="0"/>
          </a:p>
        </p:txBody>
      </p:sp>
      <p:sp>
        <p:nvSpPr>
          <p:cNvPr id="7" name="Title 1">
            <a:extLst>
              <a:ext uri="{FF2B5EF4-FFF2-40B4-BE49-F238E27FC236}">
                <a16:creationId xmlns:a16="http://schemas.microsoft.com/office/drawing/2014/main" id="{394B50CE-AA1E-473E-89F1-B399853E2B5E}"/>
              </a:ext>
            </a:extLst>
          </p:cNvPr>
          <p:cNvSpPr txBox="1">
            <a:spLocks/>
          </p:cNvSpPr>
          <p:nvPr/>
        </p:nvSpPr>
        <p:spPr>
          <a:xfrm>
            <a:off x="335280" y="1808097"/>
            <a:ext cx="11521440" cy="63642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US" sz="2800" dirty="0">
                <a:effectLst/>
              </a:rPr>
            </a:br>
            <a:br>
              <a:rPr lang="en-US" sz="2800" dirty="0">
                <a:effectLst/>
              </a:rPr>
            </a:br>
            <a:r>
              <a:rPr lang="en-US" sz="2800" dirty="0">
                <a:effectLst/>
              </a:rPr>
              <a:t>“</a:t>
            </a:r>
            <a:r>
              <a:rPr lang="en-DE" sz="2800" dirty="0">
                <a:effectLst/>
              </a:rPr>
              <a:t>For I know that </a:t>
            </a:r>
            <a:r>
              <a:rPr lang="en-DE" sz="2800" b="1" dirty="0">
                <a:effectLst/>
              </a:rPr>
              <a:t>nothing good </a:t>
            </a:r>
            <a:r>
              <a:rPr lang="en-DE" sz="2800" dirty="0">
                <a:effectLst/>
              </a:rPr>
              <a:t>dwells in me, that is, in my flesh; for the willing is present in me, but the doing of the good </a:t>
            </a:r>
            <a:r>
              <a:rPr lang="en-DE" sz="2800" i="1" dirty="0">
                <a:effectLst/>
              </a:rPr>
              <a:t>is</a:t>
            </a:r>
            <a:r>
              <a:rPr lang="en-DE" sz="2800" dirty="0">
                <a:effectLst/>
              </a:rPr>
              <a:t> not.</a:t>
            </a:r>
            <a:r>
              <a:rPr lang="en-US" sz="2800" dirty="0">
                <a:effectLst/>
              </a:rPr>
              <a:t>” </a:t>
            </a:r>
            <a:br>
              <a:rPr lang="en-US" sz="2800" dirty="0">
                <a:effectLst/>
              </a:rPr>
            </a:br>
            <a:r>
              <a:rPr lang="en-US" sz="2800" dirty="0">
                <a:effectLst/>
              </a:rPr>
              <a:t>Romans 7:18.</a:t>
            </a:r>
            <a:endParaRPr lang="en-DE" sz="2800" dirty="0"/>
          </a:p>
        </p:txBody>
      </p:sp>
    </p:spTree>
    <p:extLst>
      <p:ext uri="{BB962C8B-B14F-4D97-AF65-F5344CB8AC3E}">
        <p14:creationId xmlns:p14="http://schemas.microsoft.com/office/powerpoint/2010/main" val="205920795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C2D1-4D60-4819-B7E2-94FE407BB247}"/>
              </a:ext>
            </a:extLst>
          </p:cNvPr>
          <p:cNvSpPr>
            <a:spLocks noGrp="1"/>
          </p:cNvSpPr>
          <p:nvPr>
            <p:ph type="title"/>
          </p:nvPr>
        </p:nvSpPr>
        <p:spPr>
          <a:xfrm>
            <a:off x="377952" y="256032"/>
            <a:ext cx="11362944" cy="6388608"/>
          </a:xfrm>
        </p:spPr>
        <p:txBody>
          <a:bodyPr>
            <a:normAutofit/>
          </a:bodyPr>
          <a:lstStyle/>
          <a:p>
            <a:pPr algn="ctr"/>
            <a:r>
              <a:rPr lang="en-DE" sz="4000" dirty="0">
                <a:effectLst/>
              </a:rPr>
              <a:t>“There is </a:t>
            </a:r>
            <a:r>
              <a:rPr lang="en-DE" sz="4000" b="1" dirty="0">
                <a:effectLst/>
              </a:rPr>
              <a:t>none righteous</a:t>
            </a:r>
            <a:r>
              <a:rPr lang="en-DE" sz="4000" dirty="0">
                <a:effectLst/>
              </a:rPr>
              <a:t>, </a:t>
            </a:r>
            <a:r>
              <a:rPr lang="en-DE" sz="4000" b="1" dirty="0">
                <a:effectLst/>
              </a:rPr>
              <a:t>not even one</a:t>
            </a:r>
            <a:r>
              <a:rPr lang="en-DE" sz="4000" dirty="0">
                <a:effectLst/>
              </a:rPr>
              <a:t>;</a:t>
            </a:r>
            <a:br>
              <a:rPr lang="en-DE" sz="4000" dirty="0">
                <a:effectLst/>
              </a:rPr>
            </a:br>
            <a:r>
              <a:rPr lang="en-DE" sz="4000" dirty="0">
                <a:effectLst/>
              </a:rPr>
              <a:t>There is </a:t>
            </a:r>
            <a:r>
              <a:rPr lang="en-DE" sz="4000" b="1" dirty="0">
                <a:effectLst/>
              </a:rPr>
              <a:t>none</a:t>
            </a:r>
            <a:r>
              <a:rPr lang="en-DE" sz="4000" dirty="0">
                <a:effectLst/>
              </a:rPr>
              <a:t> who understands,</a:t>
            </a:r>
            <a:br>
              <a:rPr lang="en-DE" sz="4000" dirty="0">
                <a:effectLst/>
              </a:rPr>
            </a:br>
            <a:r>
              <a:rPr lang="en-DE" sz="4000" dirty="0">
                <a:effectLst/>
              </a:rPr>
              <a:t>There is </a:t>
            </a:r>
            <a:r>
              <a:rPr lang="en-DE" sz="4000" b="1" dirty="0">
                <a:effectLst/>
              </a:rPr>
              <a:t>none</a:t>
            </a:r>
            <a:r>
              <a:rPr lang="en-DE" sz="4000" dirty="0">
                <a:effectLst/>
              </a:rPr>
              <a:t> who seeks for God;</a:t>
            </a:r>
            <a:br>
              <a:rPr lang="en-DE" sz="4000" dirty="0">
                <a:effectLst/>
              </a:rPr>
            </a:br>
            <a:r>
              <a:rPr lang="en-DE" sz="4000" b="1" dirty="0">
                <a:effectLst/>
              </a:rPr>
              <a:t>All</a:t>
            </a:r>
            <a:r>
              <a:rPr lang="en-DE" sz="4000" dirty="0">
                <a:effectLst/>
              </a:rPr>
              <a:t> have turned aside, </a:t>
            </a:r>
            <a:br>
              <a:rPr lang="en-US" sz="4000" dirty="0">
                <a:effectLst/>
              </a:rPr>
            </a:br>
            <a:r>
              <a:rPr lang="en-DE" sz="4000" b="1" dirty="0">
                <a:effectLst/>
              </a:rPr>
              <a:t>together</a:t>
            </a:r>
            <a:r>
              <a:rPr lang="en-DE" sz="4000" dirty="0">
                <a:effectLst/>
              </a:rPr>
              <a:t> they have become </a:t>
            </a:r>
            <a:r>
              <a:rPr lang="en-DE" sz="4000" b="1" dirty="0">
                <a:effectLst/>
              </a:rPr>
              <a:t>useless</a:t>
            </a:r>
            <a:r>
              <a:rPr lang="en-DE" sz="4000" dirty="0">
                <a:effectLst/>
              </a:rPr>
              <a:t>;</a:t>
            </a:r>
            <a:br>
              <a:rPr lang="en-DE" sz="4000" dirty="0">
                <a:effectLst/>
              </a:rPr>
            </a:br>
            <a:r>
              <a:rPr lang="en-DE" sz="4000" dirty="0">
                <a:effectLst/>
              </a:rPr>
              <a:t>There is </a:t>
            </a:r>
            <a:r>
              <a:rPr lang="en-DE" sz="4000" b="1" dirty="0">
                <a:effectLst/>
              </a:rPr>
              <a:t>none</a:t>
            </a:r>
            <a:r>
              <a:rPr lang="en-DE" sz="4000" dirty="0">
                <a:effectLst/>
              </a:rPr>
              <a:t> who does good,</a:t>
            </a:r>
            <a:br>
              <a:rPr lang="en-DE" sz="4000" dirty="0">
                <a:effectLst/>
              </a:rPr>
            </a:br>
            <a:r>
              <a:rPr lang="en-DE" sz="4000" dirty="0">
                <a:effectLst/>
              </a:rPr>
              <a:t>There is </a:t>
            </a:r>
            <a:r>
              <a:rPr lang="en-DE" sz="4000" b="1" dirty="0">
                <a:effectLst/>
              </a:rPr>
              <a:t>not even one</a:t>
            </a:r>
            <a:r>
              <a:rPr lang="en-DE" sz="4000" dirty="0">
                <a:effectLst/>
              </a:rPr>
              <a:t>.”</a:t>
            </a:r>
            <a:br>
              <a:rPr lang="en-DE" sz="4000" dirty="0">
                <a:effectLst/>
              </a:rPr>
            </a:br>
            <a:r>
              <a:rPr lang="en-DE" sz="4000" dirty="0">
                <a:effectLst/>
              </a:rPr>
              <a:t>“There is no fear of God </a:t>
            </a:r>
            <a:br>
              <a:rPr lang="en-US" sz="4000" dirty="0">
                <a:effectLst/>
              </a:rPr>
            </a:br>
            <a:r>
              <a:rPr lang="en-DE" sz="4000" dirty="0">
                <a:effectLst/>
              </a:rPr>
              <a:t>before their eyes.”</a:t>
            </a:r>
            <a:r>
              <a:rPr lang="en-US" sz="4000" dirty="0">
                <a:effectLst/>
              </a:rPr>
              <a:t> </a:t>
            </a:r>
            <a:br>
              <a:rPr lang="en-US" sz="4000" dirty="0">
                <a:effectLst/>
              </a:rPr>
            </a:br>
            <a:r>
              <a:rPr lang="en-US" sz="4000" dirty="0">
                <a:effectLst/>
              </a:rPr>
              <a:t>Romans 3:9-12 &amp; 18.</a:t>
            </a:r>
            <a:endParaRPr lang="en-DE" sz="4000" dirty="0"/>
          </a:p>
        </p:txBody>
      </p:sp>
    </p:spTree>
    <p:extLst>
      <p:ext uri="{BB962C8B-B14F-4D97-AF65-F5344CB8AC3E}">
        <p14:creationId xmlns:p14="http://schemas.microsoft.com/office/powerpoint/2010/main" val="2272149527"/>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B747-7351-46BC-9BE9-4888EFB45AD3}"/>
              </a:ext>
            </a:extLst>
          </p:cNvPr>
          <p:cNvSpPr>
            <a:spLocks noGrp="1"/>
          </p:cNvSpPr>
          <p:nvPr>
            <p:ph type="title"/>
          </p:nvPr>
        </p:nvSpPr>
        <p:spPr>
          <a:xfrm>
            <a:off x="219456" y="103518"/>
            <a:ext cx="11753088" cy="1691525"/>
          </a:xfrm>
        </p:spPr>
        <p:txBody>
          <a:bodyPr>
            <a:normAutofit/>
          </a:bodyPr>
          <a:lstStyle/>
          <a:p>
            <a:pPr algn="ctr"/>
            <a:r>
              <a:rPr lang="en-US" dirty="0">
                <a:effectLst/>
              </a:rPr>
              <a:t>“</a:t>
            </a:r>
            <a:r>
              <a:rPr lang="en-DE" dirty="0">
                <a:effectLst/>
              </a:rPr>
              <a:t>No one </a:t>
            </a:r>
            <a:r>
              <a:rPr lang="en-DE" b="1" dirty="0">
                <a:effectLst/>
              </a:rPr>
              <a:t>can</a:t>
            </a:r>
            <a:r>
              <a:rPr lang="en-DE" dirty="0">
                <a:effectLst/>
              </a:rPr>
              <a:t> come to Me unless the Father who sent Me draws him</a:t>
            </a:r>
            <a:r>
              <a:rPr lang="en-US" dirty="0">
                <a:effectLst/>
              </a:rPr>
              <a:t>.” John 6:44.</a:t>
            </a:r>
            <a:endParaRPr lang="en-DE" dirty="0"/>
          </a:p>
        </p:txBody>
      </p:sp>
      <p:sp>
        <p:nvSpPr>
          <p:cNvPr id="3" name="Title 1">
            <a:extLst>
              <a:ext uri="{FF2B5EF4-FFF2-40B4-BE49-F238E27FC236}">
                <a16:creationId xmlns:a16="http://schemas.microsoft.com/office/drawing/2014/main" id="{8B96579F-1E38-4F8F-94DE-7641FE0EA44F}"/>
              </a:ext>
            </a:extLst>
          </p:cNvPr>
          <p:cNvSpPr txBox="1">
            <a:spLocks/>
          </p:cNvSpPr>
          <p:nvPr/>
        </p:nvSpPr>
        <p:spPr>
          <a:xfrm>
            <a:off x="219456" y="1397107"/>
            <a:ext cx="11753088" cy="577144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effectLst/>
              </a:rPr>
              <a:t>“</a:t>
            </a:r>
            <a:r>
              <a:rPr lang="en-DE" dirty="0">
                <a:effectLst/>
              </a:rPr>
              <a:t>It is the Spirit who gives life; the flesh profits </a:t>
            </a:r>
            <a:r>
              <a:rPr lang="en-DE" b="1" dirty="0">
                <a:effectLst/>
              </a:rPr>
              <a:t>nothing</a:t>
            </a:r>
            <a:r>
              <a:rPr lang="en-DE" dirty="0">
                <a:effectLst/>
              </a:rPr>
              <a:t>; the words that I have spoken to you are spirit and are life. But there are some of you who do not believe.” For Jesus knew from the beginning who they were who did not believe, and who it was that would betray Him. And He was saying, “For this reason I have said to you, that no one </a:t>
            </a:r>
            <a:r>
              <a:rPr lang="en-DE" b="1" dirty="0">
                <a:effectLst/>
              </a:rPr>
              <a:t>can</a:t>
            </a:r>
            <a:r>
              <a:rPr lang="en-DE" dirty="0">
                <a:effectLst/>
              </a:rPr>
              <a:t> come to Me unless it has been granted him from the Father.”</a:t>
            </a:r>
            <a:r>
              <a:rPr lang="en-US" dirty="0">
                <a:effectLst/>
              </a:rPr>
              <a:t> John 6:63-65.</a:t>
            </a:r>
            <a:endParaRPr lang="en-DE" dirty="0"/>
          </a:p>
        </p:txBody>
      </p:sp>
    </p:spTree>
    <p:extLst>
      <p:ext uri="{BB962C8B-B14F-4D97-AF65-F5344CB8AC3E}">
        <p14:creationId xmlns:p14="http://schemas.microsoft.com/office/powerpoint/2010/main" val="394533372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49BB-6607-4193-878E-E82F8B4D8C0A}"/>
              </a:ext>
            </a:extLst>
          </p:cNvPr>
          <p:cNvSpPr>
            <a:spLocks noGrp="1"/>
          </p:cNvSpPr>
          <p:nvPr>
            <p:ph type="title"/>
          </p:nvPr>
        </p:nvSpPr>
        <p:spPr>
          <a:xfrm>
            <a:off x="225552" y="441960"/>
            <a:ext cx="11740896" cy="5974080"/>
          </a:xfrm>
        </p:spPr>
        <p:txBody>
          <a:bodyPr>
            <a:normAutofit/>
          </a:bodyPr>
          <a:lstStyle/>
          <a:p>
            <a:pPr algn="ctr"/>
            <a:r>
              <a:rPr lang="en-US" sz="4800" dirty="0">
                <a:effectLst/>
              </a:rPr>
              <a:t>“</a:t>
            </a:r>
            <a:r>
              <a:rPr lang="en-DE" sz="4800" dirty="0">
                <a:effectLst/>
              </a:rPr>
              <a:t>For by grace you have been saved through faith; and that </a:t>
            </a:r>
            <a:r>
              <a:rPr lang="en-DE" sz="4800" b="1" dirty="0">
                <a:effectLst/>
              </a:rPr>
              <a:t>not of yourselves</a:t>
            </a:r>
            <a:r>
              <a:rPr lang="en-DE" sz="4800" dirty="0">
                <a:effectLst/>
              </a:rPr>
              <a:t>, </a:t>
            </a:r>
            <a:r>
              <a:rPr lang="en-DE" sz="4800" i="1" dirty="0">
                <a:effectLst/>
              </a:rPr>
              <a:t>it is</a:t>
            </a:r>
            <a:r>
              <a:rPr lang="en-DE" sz="4800" dirty="0">
                <a:effectLst/>
              </a:rPr>
              <a:t> the gift of God; not as a result of works, so that </a:t>
            </a:r>
            <a:r>
              <a:rPr lang="en-DE" sz="4800" b="1" dirty="0">
                <a:effectLst/>
              </a:rPr>
              <a:t>no one may boast</a:t>
            </a:r>
            <a:r>
              <a:rPr lang="en-DE" sz="4800" dirty="0">
                <a:effectLst/>
              </a:rPr>
              <a:t>.</a:t>
            </a:r>
            <a:r>
              <a:rPr lang="en-US" sz="4800" dirty="0">
                <a:effectLst/>
              </a:rPr>
              <a:t>” </a:t>
            </a:r>
            <a:br>
              <a:rPr lang="en-US" sz="4800" dirty="0">
                <a:effectLst/>
              </a:rPr>
            </a:br>
            <a:r>
              <a:rPr lang="en-US" sz="4800" dirty="0">
                <a:effectLst/>
              </a:rPr>
              <a:t>Ephesians 2:8-9.</a:t>
            </a:r>
            <a:endParaRPr lang="en-DE" sz="4800" dirty="0"/>
          </a:p>
        </p:txBody>
      </p:sp>
    </p:spTree>
    <p:extLst>
      <p:ext uri="{BB962C8B-B14F-4D97-AF65-F5344CB8AC3E}">
        <p14:creationId xmlns:p14="http://schemas.microsoft.com/office/powerpoint/2010/main" val="2606389097"/>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1BA0-9B1B-4325-81C1-84C9F601DB9A}"/>
              </a:ext>
            </a:extLst>
          </p:cNvPr>
          <p:cNvSpPr>
            <a:spLocks noGrp="1"/>
          </p:cNvSpPr>
          <p:nvPr>
            <p:ph type="title"/>
          </p:nvPr>
        </p:nvSpPr>
        <p:spPr>
          <a:xfrm>
            <a:off x="946341" y="2476500"/>
            <a:ext cx="9905998" cy="1905000"/>
          </a:xfrm>
        </p:spPr>
        <p:txBody>
          <a:bodyPr>
            <a:normAutofit/>
          </a:bodyPr>
          <a:lstStyle/>
          <a:p>
            <a:pPr algn="ctr"/>
            <a:r>
              <a:rPr lang="en-US" sz="8000" dirty="0"/>
              <a:t>SIN</a:t>
            </a:r>
            <a:endParaRPr lang="en-DE" sz="8000" dirty="0"/>
          </a:p>
        </p:txBody>
      </p:sp>
    </p:spTree>
    <p:extLst>
      <p:ext uri="{BB962C8B-B14F-4D97-AF65-F5344CB8AC3E}">
        <p14:creationId xmlns:p14="http://schemas.microsoft.com/office/powerpoint/2010/main" val="666215388"/>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F3F3D-3D80-4A30-8EC0-4B18E97E3CBC}"/>
              </a:ext>
            </a:extLst>
          </p:cNvPr>
          <p:cNvSpPr>
            <a:spLocks noGrp="1"/>
          </p:cNvSpPr>
          <p:nvPr>
            <p:ph type="title"/>
          </p:nvPr>
        </p:nvSpPr>
        <p:spPr>
          <a:xfrm>
            <a:off x="3536860" y="1295400"/>
            <a:ext cx="8912352" cy="4267200"/>
          </a:xfrm>
        </p:spPr>
        <p:txBody>
          <a:bodyPr vert="horz" lIns="91440" tIns="45720" rIns="91440" bIns="45720" rtlCol="0" anchor="b">
            <a:normAutofit/>
          </a:bodyPr>
          <a:lstStyle/>
          <a:p>
            <a:pPr algn="ctr">
              <a:lnSpc>
                <a:spcPct val="90000"/>
              </a:lnSpc>
            </a:pPr>
            <a: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t>“</a:t>
            </a:r>
            <a:r>
              <a:rPr lang="en-US" sz="3600" b="1" dirty="0">
                <a:effectLst>
                  <a:glow rad="38100">
                    <a:schemeClr val="bg1">
                      <a:lumMod val="65000"/>
                      <a:lumOff val="35000"/>
                      <a:alpha val="50000"/>
                    </a:schemeClr>
                  </a:glow>
                  <a:outerShdw blurRad="28575" dist="31750" dir="13200000" algn="tl" rotWithShape="0">
                    <a:srgbClr val="000000">
                      <a:alpha val="25000"/>
                    </a:srgbClr>
                  </a:outerShdw>
                </a:effectLst>
              </a:rPr>
              <a:t>Nothing</a:t>
            </a:r>
            <a: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t> in my hands I bring,</a:t>
            </a:r>
            <a:b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t>Simply to Thy </a:t>
            </a:r>
            <a:r>
              <a:rPr lang="en-US" sz="3600" b="1" dirty="0">
                <a:effectLst>
                  <a:glow rad="38100">
                    <a:schemeClr val="bg1">
                      <a:lumMod val="65000"/>
                      <a:lumOff val="35000"/>
                      <a:alpha val="50000"/>
                    </a:schemeClr>
                  </a:glow>
                  <a:outerShdw blurRad="28575" dist="31750" dir="13200000" algn="tl" rotWithShape="0">
                    <a:srgbClr val="000000">
                      <a:alpha val="25000"/>
                    </a:srgbClr>
                  </a:outerShdw>
                </a:effectLst>
              </a:rPr>
              <a:t>cross</a:t>
            </a:r>
            <a: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t> I cling;</a:t>
            </a:r>
            <a:b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3600" b="1" dirty="0">
                <a:effectLst>
                  <a:glow rad="38100">
                    <a:schemeClr val="bg1">
                      <a:lumMod val="65000"/>
                      <a:lumOff val="35000"/>
                      <a:alpha val="50000"/>
                    </a:schemeClr>
                  </a:glow>
                  <a:outerShdw blurRad="28575" dist="31750" dir="13200000" algn="tl" rotWithShape="0">
                    <a:srgbClr val="000000">
                      <a:alpha val="25000"/>
                    </a:srgbClr>
                  </a:outerShdw>
                </a:effectLst>
              </a:rPr>
              <a:t>Naked</a:t>
            </a:r>
            <a: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t>, come to Thee for dress,</a:t>
            </a:r>
            <a:b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3600" b="1" dirty="0">
                <a:effectLst>
                  <a:glow rad="38100">
                    <a:schemeClr val="bg1">
                      <a:lumMod val="65000"/>
                      <a:lumOff val="35000"/>
                      <a:alpha val="50000"/>
                    </a:schemeClr>
                  </a:glow>
                  <a:outerShdw blurRad="28575" dist="31750" dir="13200000" algn="tl" rotWithShape="0">
                    <a:srgbClr val="000000">
                      <a:alpha val="25000"/>
                    </a:srgbClr>
                  </a:outerShdw>
                </a:effectLst>
              </a:rPr>
              <a:t>Helpless</a:t>
            </a:r>
            <a: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t>, look to Thee for grace:</a:t>
            </a:r>
            <a:b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3600" b="1" dirty="0">
                <a:effectLst>
                  <a:glow rad="38100">
                    <a:schemeClr val="bg1">
                      <a:lumMod val="65000"/>
                      <a:lumOff val="35000"/>
                      <a:alpha val="50000"/>
                    </a:schemeClr>
                  </a:glow>
                  <a:outerShdw blurRad="28575" dist="31750" dir="13200000" algn="tl" rotWithShape="0">
                    <a:srgbClr val="000000">
                      <a:alpha val="25000"/>
                    </a:srgbClr>
                  </a:outerShdw>
                </a:effectLst>
              </a:rPr>
              <a:t>Foul</a:t>
            </a:r>
            <a: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t>, I to the fountain fly,</a:t>
            </a:r>
            <a:b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t>Wash me, Savior, or I </a:t>
            </a:r>
            <a:r>
              <a:rPr lang="en-US" sz="3600" b="1" dirty="0">
                <a:effectLst>
                  <a:glow rad="38100">
                    <a:schemeClr val="bg1">
                      <a:lumMod val="65000"/>
                      <a:lumOff val="35000"/>
                      <a:alpha val="50000"/>
                    </a:schemeClr>
                  </a:glow>
                  <a:outerShdw blurRad="28575" dist="31750" dir="13200000" algn="tl" rotWithShape="0">
                    <a:srgbClr val="000000">
                      <a:alpha val="25000"/>
                    </a:srgbClr>
                  </a:outerShdw>
                </a:effectLst>
              </a:rPr>
              <a:t>die</a:t>
            </a:r>
            <a: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t>.”</a:t>
            </a:r>
          </a:p>
        </p:txBody>
      </p:sp>
      <p:pic>
        <p:nvPicPr>
          <p:cNvPr id="4098" name="Picture 2" descr="Toplady Resource Site">
            <a:extLst>
              <a:ext uri="{FF2B5EF4-FFF2-40B4-BE49-F238E27FC236}">
                <a16:creationId xmlns:a16="http://schemas.microsoft.com/office/drawing/2014/main" id="{60A862AA-D4EA-46DE-A706-6CBFD1BD8A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9099"/>
          <a:stretch/>
        </p:blipFill>
        <p:spPr bwMode="auto">
          <a:xfrm>
            <a:off x="278268" y="414528"/>
            <a:ext cx="3811827" cy="3538728"/>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354313"/>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3C3F-3C70-4D37-9D23-57A6931DFA73}"/>
              </a:ext>
            </a:extLst>
          </p:cNvPr>
          <p:cNvSpPr>
            <a:spLocks noGrp="1"/>
          </p:cNvSpPr>
          <p:nvPr>
            <p:ph type="ctrTitle"/>
          </p:nvPr>
        </p:nvSpPr>
        <p:spPr>
          <a:xfrm>
            <a:off x="6222546" y="967773"/>
            <a:ext cx="5801313" cy="4782590"/>
          </a:xfrm>
        </p:spPr>
        <p:txBody>
          <a:bodyPr anchor="ctr">
            <a:normAutofit/>
          </a:bodyPr>
          <a:lstStyle/>
          <a:p>
            <a:r>
              <a:rPr lang="en-US" sz="6600" dirty="0"/>
              <a:t>What does it mean to need a Savior?</a:t>
            </a:r>
            <a:endParaRPr lang="en-DE" sz="6600" dirty="0"/>
          </a:p>
        </p:txBody>
      </p:sp>
      <p:pic>
        <p:nvPicPr>
          <p:cNvPr id="1026" name="Picture 2" descr="Graveyard Perfume | Eau de Parfum Fragrances + Scents - Wicked ...">
            <a:extLst>
              <a:ext uri="{FF2B5EF4-FFF2-40B4-BE49-F238E27FC236}">
                <a16:creationId xmlns:a16="http://schemas.microsoft.com/office/drawing/2014/main" id="{3BBE1EC5-7178-4DB2-89DB-A0976B0E2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87" y="395995"/>
            <a:ext cx="5801313" cy="59261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916452"/>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C7452-8A22-4792-B28E-4800A2D2DD5F}"/>
              </a:ext>
            </a:extLst>
          </p:cNvPr>
          <p:cNvSpPr>
            <a:spLocks noGrp="1"/>
          </p:cNvSpPr>
          <p:nvPr>
            <p:ph type="title"/>
          </p:nvPr>
        </p:nvSpPr>
        <p:spPr>
          <a:xfrm>
            <a:off x="1069849" y="978408"/>
            <a:ext cx="9905998" cy="4901184"/>
          </a:xfrm>
        </p:spPr>
        <p:txBody>
          <a:bodyPr>
            <a:normAutofit/>
          </a:bodyPr>
          <a:lstStyle/>
          <a:p>
            <a:pPr algn="ctr"/>
            <a:r>
              <a:rPr lang="en-DE" sz="5400" dirty="0">
                <a:effectLst/>
              </a:rPr>
              <a:t>“</a:t>
            </a:r>
            <a:r>
              <a:rPr lang="en-DE" sz="5400" i="1" dirty="0">
                <a:effectLst/>
              </a:rPr>
              <a:t>It is</a:t>
            </a:r>
            <a:r>
              <a:rPr lang="en-DE" sz="5400" dirty="0">
                <a:effectLst/>
              </a:rPr>
              <a:t> not those who are healthy who need a physician, but those who are sick.</a:t>
            </a:r>
            <a:r>
              <a:rPr lang="en-US" sz="5400" dirty="0">
                <a:effectLst/>
              </a:rPr>
              <a:t>” </a:t>
            </a:r>
            <a:br>
              <a:rPr lang="en-US" sz="5400" dirty="0">
                <a:effectLst/>
              </a:rPr>
            </a:br>
            <a:r>
              <a:rPr lang="en-US" sz="5400" dirty="0">
                <a:effectLst/>
              </a:rPr>
              <a:t>Matthew 9:12. </a:t>
            </a:r>
            <a:endParaRPr lang="en-DE" sz="5400" dirty="0"/>
          </a:p>
        </p:txBody>
      </p:sp>
    </p:spTree>
    <p:extLst>
      <p:ext uri="{BB962C8B-B14F-4D97-AF65-F5344CB8AC3E}">
        <p14:creationId xmlns:p14="http://schemas.microsoft.com/office/powerpoint/2010/main" val="673267177"/>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may contain: 1 person, text that says '&quot;Sin is a condition before it's an action.&quot; Alistair Begg (Truthforlife.org) Biblecia.com blecia.c'">
            <a:extLst>
              <a:ext uri="{FF2B5EF4-FFF2-40B4-BE49-F238E27FC236}">
                <a16:creationId xmlns:a16="http://schemas.microsoft.com/office/drawing/2014/main" id="{7871C004-E0A4-440A-BCB3-788247C01A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62"/>
          <a:stretch/>
        </p:blipFill>
        <p:spPr bwMode="auto">
          <a:xfrm>
            <a:off x="277429" y="296557"/>
            <a:ext cx="8677275" cy="418147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FBE8C53-5C7A-4932-AAF4-968256DAFEFE}"/>
              </a:ext>
            </a:extLst>
          </p:cNvPr>
          <p:cNvGrpSpPr/>
          <p:nvPr/>
        </p:nvGrpSpPr>
        <p:grpSpPr>
          <a:xfrm>
            <a:off x="3742944" y="3121152"/>
            <a:ext cx="8147243" cy="3458900"/>
            <a:chOff x="3176336" y="2028082"/>
            <a:chExt cx="8677275" cy="4344706"/>
          </a:xfrm>
        </p:grpSpPr>
        <p:grpSp>
          <p:nvGrpSpPr>
            <p:cNvPr id="5" name="Group 4">
              <a:extLst>
                <a:ext uri="{FF2B5EF4-FFF2-40B4-BE49-F238E27FC236}">
                  <a16:creationId xmlns:a16="http://schemas.microsoft.com/office/drawing/2014/main" id="{EFFE8610-5749-438C-BA8D-8EFD311BD63C}"/>
                </a:ext>
              </a:extLst>
            </p:cNvPr>
            <p:cNvGrpSpPr/>
            <p:nvPr/>
          </p:nvGrpSpPr>
          <p:grpSpPr>
            <a:xfrm>
              <a:off x="3176336" y="2028082"/>
              <a:ext cx="8677275" cy="4344706"/>
              <a:chOff x="3176336" y="2015890"/>
              <a:chExt cx="8677275" cy="4344706"/>
            </a:xfrm>
          </p:grpSpPr>
          <p:pic>
            <p:nvPicPr>
              <p:cNvPr id="1030" name="Picture 6" descr="Ravi Zacharias gestorben">
                <a:extLst>
                  <a:ext uri="{FF2B5EF4-FFF2-40B4-BE49-F238E27FC236}">
                    <a16:creationId xmlns:a16="http://schemas.microsoft.com/office/drawing/2014/main" id="{2545DF12-702F-4781-A86E-BD25D0F06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336" y="2015890"/>
                <a:ext cx="8677275" cy="434470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EF8ABC-50C3-43D2-80D0-A45AC9CCE641}"/>
                  </a:ext>
                </a:extLst>
              </p:cNvPr>
              <p:cNvSpPr txBox="1"/>
              <p:nvPr/>
            </p:nvSpPr>
            <p:spPr>
              <a:xfrm>
                <a:off x="3320715" y="2230053"/>
                <a:ext cx="5085347" cy="2783495"/>
              </a:xfrm>
              <a:prstGeom prst="rect">
                <a:avLst/>
              </a:prstGeom>
              <a:noFill/>
            </p:spPr>
            <p:txBody>
              <a:bodyPr wrap="square" rtlCol="0">
                <a:spAutoFit/>
              </a:bodyPr>
              <a:lstStyle/>
              <a:p>
                <a:r>
                  <a:rPr lang="en-US" sz="2400" b="1" dirty="0">
                    <a:latin typeface="Georgia" panose="02040502050405020303" pitchFamily="18" charset="0"/>
                    <a:cs typeface="Times New Roman" panose="02020603050405020304" pitchFamily="18" charset="0"/>
                  </a:rPr>
                  <a:t>“We are not sinners because we break God’s Moral Law; we break God’s Moral Law </a:t>
                </a:r>
                <a:r>
                  <a:rPr lang="en-US" sz="2400" b="1" i="1" dirty="0">
                    <a:latin typeface="Georgia" panose="02040502050405020303" pitchFamily="18" charset="0"/>
                    <a:cs typeface="Times New Roman" panose="02020603050405020304" pitchFamily="18" charset="0"/>
                  </a:rPr>
                  <a:t>because </a:t>
                </a:r>
                <a:r>
                  <a:rPr lang="en-US" sz="2400" b="1" dirty="0">
                    <a:latin typeface="Georgia" panose="02040502050405020303" pitchFamily="18" charset="0"/>
                    <a:cs typeface="Times New Roman" panose="02020603050405020304" pitchFamily="18" charset="0"/>
                  </a:rPr>
                  <a:t>we are sinners.” </a:t>
                </a:r>
              </a:p>
              <a:p>
                <a:pPr marL="342900" indent="-342900">
                  <a:buFontTx/>
                  <a:buChar char="-"/>
                </a:pPr>
                <a:r>
                  <a:rPr lang="en-US" sz="2400" b="1" dirty="0">
                    <a:latin typeface="Georgia" panose="02040502050405020303" pitchFamily="18" charset="0"/>
                    <a:cs typeface="Times New Roman" panose="02020603050405020304" pitchFamily="18" charset="0"/>
                  </a:rPr>
                  <a:t>Ravi Zacharias</a:t>
                </a:r>
              </a:p>
              <a:p>
                <a:r>
                  <a:rPr lang="en-US" b="1" dirty="0">
                    <a:latin typeface="Georgia" panose="02040502050405020303" pitchFamily="18" charset="0"/>
                    <a:cs typeface="Times New Roman" panose="02020603050405020304" pitchFamily="18" charset="0"/>
                  </a:rPr>
                  <a:t>(RZIM.ORG)</a:t>
                </a:r>
                <a:endParaRPr lang="en-DE" b="1" dirty="0">
                  <a:latin typeface="Georgia" panose="02040502050405020303"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F4B082C7-D839-428F-915C-CF96F504E8FE}"/>
                </a:ext>
              </a:extLst>
            </p:cNvPr>
            <p:cNvSpPr txBox="1"/>
            <p:nvPr/>
          </p:nvSpPr>
          <p:spPr>
            <a:xfrm>
              <a:off x="3604130" y="5840225"/>
              <a:ext cx="1882270" cy="463916"/>
            </a:xfrm>
            <a:prstGeom prst="rect">
              <a:avLst/>
            </a:prstGeom>
            <a:noFill/>
          </p:spPr>
          <p:txBody>
            <a:bodyPr wrap="square" rtlCol="0">
              <a:spAutoFit/>
            </a:bodyPr>
            <a:lstStyle/>
            <a:p>
              <a:r>
                <a:rPr lang="en-US" b="1" dirty="0"/>
                <a:t>Biblecia.com</a:t>
              </a:r>
              <a:endParaRPr lang="en-DE" b="1" dirty="0"/>
            </a:p>
          </p:txBody>
        </p:sp>
      </p:grpSp>
    </p:spTree>
    <p:extLst>
      <p:ext uri="{BB962C8B-B14F-4D97-AF65-F5344CB8AC3E}">
        <p14:creationId xmlns:p14="http://schemas.microsoft.com/office/powerpoint/2010/main" val="33220909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wn the Ten Commandments, no big whoop | Dangerous Minds">
            <a:extLst>
              <a:ext uri="{FF2B5EF4-FFF2-40B4-BE49-F238E27FC236}">
                <a16:creationId xmlns:a16="http://schemas.microsoft.com/office/drawing/2014/main" id="{CF4308C4-483D-427B-8A32-D68B30534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478" y="97504"/>
            <a:ext cx="5323522" cy="66629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6AF343B-5C19-4524-8E58-A1C4C5B0ACF4}"/>
              </a:ext>
            </a:extLst>
          </p:cNvPr>
          <p:cNvSpPr>
            <a:spLocks noGrp="1"/>
          </p:cNvSpPr>
          <p:nvPr>
            <p:ph type="title"/>
          </p:nvPr>
        </p:nvSpPr>
        <p:spPr>
          <a:xfrm>
            <a:off x="6498338" y="978407"/>
            <a:ext cx="5094540" cy="4901184"/>
          </a:xfrm>
        </p:spPr>
        <p:txBody>
          <a:bodyPr>
            <a:normAutofit/>
          </a:bodyPr>
          <a:lstStyle/>
          <a:p>
            <a:pPr algn="ctr"/>
            <a:r>
              <a:rPr lang="en-US" sz="6000" dirty="0">
                <a:effectLst/>
              </a:rPr>
              <a:t>enlarged </a:t>
            </a:r>
            <a:br>
              <a:rPr lang="en-US" sz="6000" dirty="0">
                <a:effectLst/>
              </a:rPr>
            </a:br>
            <a:r>
              <a:rPr lang="en-US" sz="6000" dirty="0">
                <a:effectLst/>
              </a:rPr>
              <a:t>to </a:t>
            </a:r>
            <a:br>
              <a:rPr lang="en-US" sz="6000" dirty="0">
                <a:effectLst/>
              </a:rPr>
            </a:br>
            <a:r>
              <a:rPr lang="en-US" sz="6000" dirty="0">
                <a:effectLst/>
              </a:rPr>
              <a:t>show </a:t>
            </a:r>
            <a:br>
              <a:rPr lang="en-US" sz="6000" dirty="0">
                <a:effectLst/>
              </a:rPr>
            </a:br>
            <a:r>
              <a:rPr lang="en-US" sz="6000" dirty="0">
                <a:effectLst/>
              </a:rPr>
              <a:t>texture</a:t>
            </a:r>
            <a:endParaRPr lang="en-DE" sz="6000" dirty="0"/>
          </a:p>
        </p:txBody>
      </p:sp>
    </p:spTree>
    <p:extLst>
      <p:ext uri="{BB962C8B-B14F-4D97-AF65-F5344CB8AC3E}">
        <p14:creationId xmlns:p14="http://schemas.microsoft.com/office/powerpoint/2010/main" val="255550231"/>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7BDE-F5DE-40E2-88F7-8B98A1F394A5}"/>
              </a:ext>
            </a:extLst>
          </p:cNvPr>
          <p:cNvSpPr>
            <a:spLocks noGrp="1"/>
          </p:cNvSpPr>
          <p:nvPr>
            <p:ph type="title"/>
          </p:nvPr>
        </p:nvSpPr>
        <p:spPr>
          <a:xfrm>
            <a:off x="186658" y="0"/>
            <a:ext cx="11818683" cy="6858000"/>
          </a:xfrm>
        </p:spPr>
        <p:txBody>
          <a:bodyPr>
            <a:normAutofit fontScale="90000"/>
          </a:bodyPr>
          <a:lstStyle/>
          <a:p>
            <a:pPr algn="ctr"/>
            <a:r>
              <a:rPr lang="en-US" dirty="0">
                <a:effectLst/>
              </a:rPr>
              <a:t>“</a:t>
            </a:r>
            <a:r>
              <a:rPr lang="en-DE" dirty="0">
                <a:effectLst/>
              </a:rPr>
              <a:t>I would not have come to know sin except through the Law; for I would not have known about coveting if the Law had not said, “You shall not covet.”</a:t>
            </a:r>
            <a:r>
              <a:rPr lang="en-US" dirty="0">
                <a:effectLst/>
              </a:rPr>
              <a:t> </a:t>
            </a:r>
            <a:r>
              <a:rPr lang="en-DE" dirty="0">
                <a:effectLst/>
              </a:rPr>
              <a:t>But </a:t>
            </a:r>
            <a:r>
              <a:rPr lang="en-DE" b="1" dirty="0">
                <a:effectLst/>
              </a:rPr>
              <a:t>sin, taking opportunity through the commandment, </a:t>
            </a:r>
            <a:r>
              <a:rPr lang="en-DE" dirty="0">
                <a:effectLst/>
              </a:rPr>
              <a:t>produced in me coveting of every kind; for apart from the Law sin </a:t>
            </a:r>
            <a:r>
              <a:rPr lang="en-DE" i="1" dirty="0">
                <a:effectLst/>
              </a:rPr>
              <a:t>is</a:t>
            </a:r>
            <a:r>
              <a:rPr lang="en-DE" dirty="0">
                <a:effectLst/>
              </a:rPr>
              <a:t> dead.</a:t>
            </a:r>
            <a:r>
              <a:rPr lang="en-US" dirty="0">
                <a:effectLst/>
              </a:rPr>
              <a:t> </a:t>
            </a:r>
            <a:r>
              <a:rPr lang="en-DE" dirty="0">
                <a:effectLst/>
              </a:rPr>
              <a:t>I was once alive apart from the Law; but when the commandment came, </a:t>
            </a:r>
            <a:r>
              <a:rPr lang="en-DE" b="1" dirty="0">
                <a:effectLst/>
              </a:rPr>
              <a:t>sin became alive</a:t>
            </a:r>
            <a:r>
              <a:rPr lang="en-DE" dirty="0">
                <a:effectLst/>
              </a:rPr>
              <a:t> </a:t>
            </a:r>
            <a:r>
              <a:rPr lang="en-DE" b="1" dirty="0">
                <a:effectLst/>
              </a:rPr>
              <a:t>and I died</a:t>
            </a:r>
            <a:r>
              <a:rPr lang="en-DE" dirty="0">
                <a:effectLst/>
              </a:rPr>
              <a:t>; and this commandment, which was to result in life, proved to result in death for me; for </a:t>
            </a:r>
            <a:r>
              <a:rPr lang="en-DE" b="1" dirty="0">
                <a:effectLst/>
              </a:rPr>
              <a:t>sin, taking an opportunity </a:t>
            </a:r>
            <a:r>
              <a:rPr lang="en-DE" dirty="0">
                <a:effectLst/>
              </a:rPr>
              <a:t>through the commandment, deceived me and through it killed me.</a:t>
            </a:r>
            <a:r>
              <a:rPr lang="en-US" dirty="0">
                <a:effectLst/>
              </a:rPr>
              <a:t>” </a:t>
            </a:r>
            <a:br>
              <a:rPr lang="en-US" dirty="0">
                <a:effectLst/>
              </a:rPr>
            </a:br>
            <a:r>
              <a:rPr lang="en-US" dirty="0">
                <a:effectLst/>
              </a:rPr>
              <a:t>Romans 7:7-11</a:t>
            </a:r>
            <a:endParaRPr lang="en-DE" dirty="0"/>
          </a:p>
        </p:txBody>
      </p:sp>
    </p:spTree>
    <p:extLst>
      <p:ext uri="{BB962C8B-B14F-4D97-AF65-F5344CB8AC3E}">
        <p14:creationId xmlns:p14="http://schemas.microsoft.com/office/powerpoint/2010/main" val="3467862433"/>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7316-2C67-4703-A4DA-925E2DCD685C}"/>
              </a:ext>
            </a:extLst>
          </p:cNvPr>
          <p:cNvSpPr>
            <a:spLocks noGrp="1"/>
          </p:cNvSpPr>
          <p:nvPr>
            <p:ph type="title"/>
          </p:nvPr>
        </p:nvSpPr>
        <p:spPr/>
        <p:txBody>
          <a:bodyPr/>
          <a:lstStyle/>
          <a:p>
            <a:endParaRPr lang="en-DE"/>
          </a:p>
        </p:txBody>
      </p:sp>
      <p:sp>
        <p:nvSpPr>
          <p:cNvPr id="3" name="Content Placeholder 2">
            <a:extLst>
              <a:ext uri="{FF2B5EF4-FFF2-40B4-BE49-F238E27FC236}">
                <a16:creationId xmlns:a16="http://schemas.microsoft.com/office/drawing/2014/main" id="{84570E60-31BE-4111-9AA9-FF816E55B841}"/>
              </a:ext>
            </a:extLst>
          </p:cNvPr>
          <p:cNvSpPr>
            <a:spLocks noGrp="1"/>
          </p:cNvSpPr>
          <p:nvPr>
            <p:ph idx="1"/>
          </p:nvPr>
        </p:nvSpPr>
        <p:spPr/>
        <p:txBody>
          <a:bodyPr/>
          <a:lstStyle/>
          <a:p>
            <a:endParaRPr lang="en-DE"/>
          </a:p>
        </p:txBody>
      </p:sp>
      <p:pic>
        <p:nvPicPr>
          <p:cNvPr id="2050" name="Picture 2" descr="GIF | Gfycat">
            <a:extLst>
              <a:ext uri="{FF2B5EF4-FFF2-40B4-BE49-F238E27FC236}">
                <a16:creationId xmlns:a16="http://schemas.microsoft.com/office/drawing/2014/main" id="{08FDA244-E953-4CEE-9B9B-F9C398FD11E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024658"/>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tioch">
            <a:extLst>
              <a:ext uri="{FF2B5EF4-FFF2-40B4-BE49-F238E27FC236}">
                <a16:creationId xmlns:a16="http://schemas.microsoft.com/office/drawing/2014/main" id="{E2FF0699-12B9-4FCF-BB5C-D5718F4AED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16" y="242887"/>
            <a:ext cx="11021567" cy="637222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B7316B7F-4CE6-4B0C-8314-1FE74D9A61F5}"/>
              </a:ext>
            </a:extLst>
          </p:cNvPr>
          <p:cNvSpPr/>
          <p:nvPr/>
        </p:nvSpPr>
        <p:spPr>
          <a:xfrm>
            <a:off x="5186855" y="1347426"/>
            <a:ext cx="2144110" cy="1111994"/>
          </a:xfrm>
          <a:prstGeom prst="ellipse">
            <a:avLst/>
          </a:prstGeom>
          <a:solidFill>
            <a:srgbClr val="FF0000">
              <a:alpha val="3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41067212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FE029D-30CB-49EC-AEC1-755E5D87A32C}"/>
              </a:ext>
            </a:extLst>
          </p:cNvPr>
          <p:cNvSpPr>
            <a:spLocks noGrp="1"/>
          </p:cNvSpPr>
          <p:nvPr>
            <p:ph type="title"/>
          </p:nvPr>
        </p:nvSpPr>
        <p:spPr>
          <a:xfrm>
            <a:off x="213360" y="536448"/>
            <a:ext cx="11765280" cy="6144768"/>
          </a:xfrm>
        </p:spPr>
        <p:txBody>
          <a:bodyPr>
            <a:normAutofit fontScale="90000"/>
          </a:bodyPr>
          <a:lstStyle/>
          <a:p>
            <a:pPr algn="ctr"/>
            <a:r>
              <a:rPr lang="en-US" dirty="0">
                <a:effectLst/>
              </a:rPr>
              <a:t>“…</a:t>
            </a:r>
            <a:r>
              <a:rPr lang="en-DE" dirty="0">
                <a:effectLst/>
              </a:rPr>
              <a:t>a man is not justified by the works of the Law but through faith in Christ Jesus, even we have believed in Christ Jesus, so that we may be justified by faith in Christ and not by the works of the Law; since by the works of the Law no flesh will be justified. </a:t>
            </a:r>
            <a:r>
              <a:rPr lang="en-US" dirty="0">
                <a:effectLst/>
              </a:rPr>
              <a:t>…</a:t>
            </a:r>
            <a:r>
              <a:rPr lang="en-US" b="1" baseline="30000" dirty="0">
                <a:effectLst/>
              </a:rPr>
              <a:t> </a:t>
            </a:r>
            <a:r>
              <a:rPr lang="en-DE" dirty="0">
                <a:effectLst/>
              </a:rPr>
              <a:t>For </a:t>
            </a:r>
            <a:r>
              <a:rPr lang="en-DE" b="1" dirty="0">
                <a:effectLst/>
              </a:rPr>
              <a:t>through the Law I died to the Law,</a:t>
            </a:r>
            <a:r>
              <a:rPr lang="en-DE" dirty="0">
                <a:effectLst/>
              </a:rPr>
              <a:t> </a:t>
            </a:r>
            <a:r>
              <a:rPr lang="en-DE" b="1" dirty="0">
                <a:effectLst/>
              </a:rPr>
              <a:t>so that</a:t>
            </a:r>
            <a:r>
              <a:rPr lang="en-DE" dirty="0">
                <a:effectLst/>
              </a:rPr>
              <a:t> I might live to God. I have been crucified with Christ; and it is no longer I who live, but Christ lives in me; and the </a:t>
            </a:r>
            <a:r>
              <a:rPr lang="en-DE" i="1" dirty="0">
                <a:effectLst/>
              </a:rPr>
              <a:t>life</a:t>
            </a:r>
            <a:r>
              <a:rPr lang="en-DE" dirty="0">
                <a:effectLst/>
              </a:rPr>
              <a:t> which I now live in the flesh I live by faith in the Son of God, who loved me and gave Himself up for me.</a:t>
            </a:r>
            <a:r>
              <a:rPr lang="en-US" dirty="0">
                <a:effectLst/>
              </a:rPr>
              <a:t> </a:t>
            </a:r>
            <a:r>
              <a:rPr lang="en-DE" dirty="0">
                <a:effectLst/>
              </a:rPr>
              <a:t>I do not nullify the grace of God, for if righteousness </a:t>
            </a:r>
            <a:r>
              <a:rPr lang="en-DE" i="1" dirty="0">
                <a:effectLst/>
              </a:rPr>
              <a:t>comes</a:t>
            </a:r>
            <a:r>
              <a:rPr lang="en-DE" dirty="0">
                <a:effectLst/>
              </a:rPr>
              <a:t> through the Law, then Christ died needlessly.”</a:t>
            </a:r>
            <a:r>
              <a:rPr lang="en-US" dirty="0">
                <a:effectLst/>
              </a:rPr>
              <a:t> </a:t>
            </a:r>
            <a:br>
              <a:rPr lang="en-US" dirty="0">
                <a:effectLst/>
              </a:rPr>
            </a:br>
            <a:r>
              <a:rPr lang="en-US" dirty="0">
                <a:effectLst/>
              </a:rPr>
              <a:t>Galatians 2:16 and 19-21. </a:t>
            </a:r>
            <a:br>
              <a:rPr lang="en-DE" dirty="0">
                <a:effectLst/>
              </a:rPr>
            </a:br>
            <a:endParaRPr lang="en-DE" dirty="0"/>
          </a:p>
        </p:txBody>
      </p:sp>
    </p:spTree>
    <p:extLst>
      <p:ext uri="{BB962C8B-B14F-4D97-AF65-F5344CB8AC3E}">
        <p14:creationId xmlns:p14="http://schemas.microsoft.com/office/powerpoint/2010/main" val="2972937256"/>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4323-4053-4763-9C85-85F65C65FBA5}"/>
              </a:ext>
            </a:extLst>
          </p:cNvPr>
          <p:cNvSpPr>
            <a:spLocks noGrp="1"/>
          </p:cNvSpPr>
          <p:nvPr>
            <p:ph type="title"/>
          </p:nvPr>
        </p:nvSpPr>
        <p:spPr/>
        <p:txBody>
          <a:bodyPr/>
          <a:lstStyle/>
          <a:p>
            <a:endParaRPr lang="en-DE"/>
          </a:p>
        </p:txBody>
      </p:sp>
      <p:pic>
        <p:nvPicPr>
          <p:cNvPr id="5" name="Content Placeholder 4" descr="A blurry image in a dark room&#10;&#10;Description automatically generated">
            <a:extLst>
              <a:ext uri="{FF2B5EF4-FFF2-40B4-BE49-F238E27FC236}">
                <a16:creationId xmlns:a16="http://schemas.microsoft.com/office/drawing/2014/main" id="{8A412B71-C5FA-4291-B9D4-07F4F8E490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233450839"/>
      </p:ext>
    </p:extLst>
  </p:cSld>
  <p:clrMapOvr>
    <a:masterClrMapping/>
  </p:clrMapOvr>
  <p:transition spd="slow">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226</TotalTime>
  <Words>759</Words>
  <Application>Microsoft Office PowerPoint</Application>
  <PresentationFormat>Widescreen</PresentationFormat>
  <Paragraphs>19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Georgia</vt:lpstr>
      <vt:lpstr>Mesh</vt:lpstr>
      <vt:lpstr>What does it mean to need a Savior?</vt:lpstr>
      <vt:lpstr>“It is not those who are healthy who need a physician, but those who are sick.”  Matthew 9:12. </vt:lpstr>
      <vt:lpstr>PowerPoint Presentation</vt:lpstr>
      <vt:lpstr>enlarged  to  show  texture</vt:lpstr>
      <vt:lpstr>“I would not have come to know sin except through the Law; for I would not have known about coveting if the Law had not said, “You shall not covet.” But sin, taking opportunity through the commandment, produced in me coveting of every kind; for apart from the Law sin is dead. I was once alive apart from the Law; but when the commandment came, sin became alive and I died; and this commandment, which was to result in life, proved to result in death for me; for sin, taking an opportunity through the commandment, deceived me and through it killed me.”  Romans 7:7-11</vt:lpstr>
      <vt:lpstr>PowerPoint Presentation</vt:lpstr>
      <vt:lpstr>PowerPoint Presentation</vt:lpstr>
      <vt:lpstr>“…a man is not justified by the works of the Law but through faith in Christ Jesus, even we have believed in Christ Jesus, so that we may be justified by faith in Christ and not by the works of the Law; since by the works of the Law no flesh will be justified. … For through the Law I died to the Law, so that I might live to God. I have been crucified with Christ; and it is no longer I who live, but Christ lives in me; and the life which I now live in the flesh I live by faith in the Son of God, who loved me and gave Himself up for me. I do not nullify the grace of God, for if righteousness comes through the Law, then Christ died needlessly.”  Galatians 2:16 and 19-21.  </vt:lpstr>
      <vt:lpstr>PowerPoint Presentation</vt:lpstr>
      <vt:lpstr>“…we too all formerly lived in the lusts of our flesh, indulging the desires of the flesh and of the mind, and were by nature children of wrath, even as the rest.” Ephesians 2:3.   </vt:lpstr>
      <vt:lpstr>“There is none righteous, not even one; There is none who understands, There is none who seeks for God; All have turned aside,  together they have become useless; There is none who does good, There is not even one.” “There is no fear of God  before their eyes.”  Romans 3:9-12 &amp; 18.</vt:lpstr>
      <vt:lpstr>“No one can come to Me unless the Father who sent Me draws him.” John 6:44.</vt:lpstr>
      <vt:lpstr>“For by grace you have been saved through faith; and that not of yourselves, it is the gift of God; not as a result of works, so that no one may boast.”  Ephesians 2:8-9.</vt:lpstr>
      <vt:lpstr>SIN</vt:lpstr>
      <vt:lpstr>“Nothing in my hands I bring, Simply to Thy cross I cling; Naked, come to Thee for dress, Helpless, look to Thee for grace: Foul, I to the fountain fly, Wash me, Savior, or I die.”</vt:lpstr>
      <vt:lpstr>What does it mean to need a Savior?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it mean to need Jesus?</dc:title>
  <dc:creator>Lydia Pittano</dc:creator>
  <cp:lastModifiedBy>Lydia Pittano</cp:lastModifiedBy>
  <cp:revision>43</cp:revision>
  <dcterms:created xsi:type="dcterms:W3CDTF">2020-07-03T19:55:17Z</dcterms:created>
  <dcterms:modified xsi:type="dcterms:W3CDTF">2020-07-05T15:13:57Z</dcterms:modified>
</cp:coreProperties>
</file>