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2" r:id="rId2"/>
    <p:sldId id="263" r:id="rId3"/>
    <p:sldId id="264" r:id="rId4"/>
    <p:sldId id="266" r:id="rId5"/>
    <p:sldId id="267" r:id="rId6"/>
    <p:sldId id="269" r:id="rId7"/>
    <p:sldId id="270" r:id="rId8"/>
    <p:sldId id="284" r:id="rId9"/>
    <p:sldId id="268" r:id="rId10"/>
    <p:sldId id="271" r:id="rId11"/>
    <p:sldId id="272" r:id="rId12"/>
    <p:sldId id="273" r:id="rId13"/>
    <p:sldId id="274" r:id="rId14"/>
    <p:sldId id="276" r:id="rId15"/>
    <p:sldId id="278" r:id="rId16"/>
    <p:sldId id="279" r:id="rId17"/>
    <p:sldId id="280" r:id="rId18"/>
    <p:sldId id="281" r:id="rId19"/>
    <p:sldId id="282" r:id="rId20"/>
    <p:sldId id="285" r:id="rId21"/>
    <p:sldId id="257" r:id="rId22"/>
    <p:sldId id="258" r:id="rId23"/>
    <p:sldId id="259" r:id="rId24"/>
    <p:sldId id="260" r:id="rId25"/>
    <p:sldId id="26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4" d="100"/>
          <a:sy n="74" d="100"/>
        </p:scale>
        <p:origin x="84"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E29237-DD89-4A2C-A5FB-024843BCA817}" type="datetimeFigureOut">
              <a:rPr lang="en-DE" smtClean="0"/>
              <a:t>01/03/2020</a:t>
            </a:fld>
            <a:endParaRPr lang="en-DE"/>
          </a:p>
        </p:txBody>
      </p:sp>
      <p:sp>
        <p:nvSpPr>
          <p:cNvPr id="5" name="Footer Placeholder 4"/>
          <p:cNvSpPr>
            <a:spLocks noGrp="1"/>
          </p:cNvSpPr>
          <p:nvPr>
            <p:ph type="ftr" sz="quarter" idx="11"/>
          </p:nvPr>
        </p:nvSpPr>
        <p:spPr/>
        <p:txBody>
          <a:bodyPr/>
          <a:lstStyle/>
          <a:p>
            <a:endParaRPr lang="en-DE"/>
          </a:p>
        </p:txBody>
      </p:sp>
      <p:sp>
        <p:nvSpPr>
          <p:cNvPr id="6" name="Slide Number Placeholder 5"/>
          <p:cNvSpPr>
            <a:spLocks noGrp="1"/>
          </p:cNvSpPr>
          <p:nvPr>
            <p:ph type="sldNum" sz="quarter" idx="12"/>
          </p:nvPr>
        </p:nvSpPr>
        <p:spPr/>
        <p:txBody>
          <a:bodyPr/>
          <a:lstStyle/>
          <a:p>
            <a:fld id="{99FA9F66-3724-4087-8F98-2D99AFCEEAFE}" type="slidenum">
              <a:rPr lang="en-DE" smtClean="0"/>
              <a:t>‹#›</a:t>
            </a:fld>
            <a:endParaRPr lang="en-DE"/>
          </a:p>
        </p:txBody>
      </p:sp>
    </p:spTree>
    <p:extLst>
      <p:ext uri="{BB962C8B-B14F-4D97-AF65-F5344CB8AC3E}">
        <p14:creationId xmlns:p14="http://schemas.microsoft.com/office/powerpoint/2010/main" val="3367023910"/>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E29237-DD89-4A2C-A5FB-024843BCA817}" type="datetimeFigureOut">
              <a:rPr lang="en-DE" smtClean="0"/>
              <a:t>01/03/2020</a:t>
            </a:fld>
            <a:endParaRPr lang="en-DE"/>
          </a:p>
        </p:txBody>
      </p:sp>
      <p:sp>
        <p:nvSpPr>
          <p:cNvPr id="6" name="Footer Placeholder 5"/>
          <p:cNvSpPr>
            <a:spLocks noGrp="1"/>
          </p:cNvSpPr>
          <p:nvPr>
            <p:ph type="ftr" sz="quarter" idx="11"/>
          </p:nvPr>
        </p:nvSpPr>
        <p:spPr/>
        <p:txBody>
          <a:bodyPr/>
          <a:lstStyle/>
          <a:p>
            <a:endParaRPr lang="en-DE"/>
          </a:p>
        </p:txBody>
      </p:sp>
      <p:sp>
        <p:nvSpPr>
          <p:cNvPr id="7" name="Slide Number Placeholder 6"/>
          <p:cNvSpPr>
            <a:spLocks noGrp="1"/>
          </p:cNvSpPr>
          <p:nvPr>
            <p:ph type="sldNum" sz="quarter" idx="12"/>
          </p:nvPr>
        </p:nvSpPr>
        <p:spPr/>
        <p:txBody>
          <a:bodyPr/>
          <a:lstStyle/>
          <a:p>
            <a:fld id="{99FA9F66-3724-4087-8F98-2D99AFCEEAFE}" type="slidenum">
              <a:rPr lang="en-DE" smtClean="0"/>
              <a:t>‹#›</a:t>
            </a:fld>
            <a:endParaRPr lang="en-DE"/>
          </a:p>
        </p:txBody>
      </p:sp>
    </p:spTree>
    <p:extLst>
      <p:ext uri="{BB962C8B-B14F-4D97-AF65-F5344CB8AC3E}">
        <p14:creationId xmlns:p14="http://schemas.microsoft.com/office/powerpoint/2010/main" val="3092472358"/>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E29237-DD89-4A2C-A5FB-024843BCA817}" type="datetimeFigureOut">
              <a:rPr lang="en-DE" smtClean="0"/>
              <a:t>01/03/2020</a:t>
            </a:fld>
            <a:endParaRPr lang="en-DE"/>
          </a:p>
        </p:txBody>
      </p:sp>
      <p:sp>
        <p:nvSpPr>
          <p:cNvPr id="5" name="Footer Placeholder 4"/>
          <p:cNvSpPr>
            <a:spLocks noGrp="1"/>
          </p:cNvSpPr>
          <p:nvPr>
            <p:ph type="ftr" sz="quarter" idx="11"/>
          </p:nvPr>
        </p:nvSpPr>
        <p:spPr/>
        <p:txBody>
          <a:bodyPr/>
          <a:lstStyle/>
          <a:p>
            <a:endParaRPr lang="en-DE"/>
          </a:p>
        </p:txBody>
      </p:sp>
      <p:sp>
        <p:nvSpPr>
          <p:cNvPr id="6" name="Slide Number Placeholder 5"/>
          <p:cNvSpPr>
            <a:spLocks noGrp="1"/>
          </p:cNvSpPr>
          <p:nvPr>
            <p:ph type="sldNum" sz="quarter" idx="12"/>
          </p:nvPr>
        </p:nvSpPr>
        <p:spPr/>
        <p:txBody>
          <a:bodyPr/>
          <a:lstStyle/>
          <a:p>
            <a:fld id="{99FA9F66-3724-4087-8F98-2D99AFCEEAFE}" type="slidenum">
              <a:rPr lang="en-DE" smtClean="0"/>
              <a:t>‹#›</a:t>
            </a:fld>
            <a:endParaRPr lang="en-DE"/>
          </a:p>
        </p:txBody>
      </p:sp>
    </p:spTree>
    <p:extLst>
      <p:ext uri="{BB962C8B-B14F-4D97-AF65-F5344CB8AC3E}">
        <p14:creationId xmlns:p14="http://schemas.microsoft.com/office/powerpoint/2010/main" val="1868899116"/>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87E29237-DD89-4A2C-A5FB-024843BCA817}" type="datetimeFigureOut">
              <a:rPr lang="en-DE" smtClean="0"/>
              <a:t>01/03/2020</a:t>
            </a:fld>
            <a:endParaRPr lang="en-DE"/>
          </a:p>
        </p:txBody>
      </p:sp>
      <p:sp>
        <p:nvSpPr>
          <p:cNvPr id="5" name="Footer Placeholder 4"/>
          <p:cNvSpPr>
            <a:spLocks noGrp="1"/>
          </p:cNvSpPr>
          <p:nvPr>
            <p:ph type="ftr" sz="quarter" idx="11"/>
          </p:nvPr>
        </p:nvSpPr>
        <p:spPr/>
        <p:txBody>
          <a:bodyPr/>
          <a:lstStyle/>
          <a:p>
            <a:endParaRPr lang="en-DE"/>
          </a:p>
        </p:txBody>
      </p:sp>
      <p:sp>
        <p:nvSpPr>
          <p:cNvPr id="6" name="Slide Number Placeholder 5"/>
          <p:cNvSpPr>
            <a:spLocks noGrp="1"/>
          </p:cNvSpPr>
          <p:nvPr>
            <p:ph type="sldNum" sz="quarter" idx="12"/>
          </p:nvPr>
        </p:nvSpPr>
        <p:spPr/>
        <p:txBody>
          <a:bodyPr/>
          <a:lstStyle/>
          <a:p>
            <a:fld id="{99FA9F66-3724-4087-8F98-2D99AFCEEAFE}" type="slidenum">
              <a:rPr lang="en-DE" smtClean="0"/>
              <a:t>‹#›</a:t>
            </a:fld>
            <a:endParaRPr lang="en-DE"/>
          </a:p>
        </p:txBody>
      </p:sp>
    </p:spTree>
    <p:extLst>
      <p:ext uri="{BB962C8B-B14F-4D97-AF65-F5344CB8AC3E}">
        <p14:creationId xmlns:p14="http://schemas.microsoft.com/office/powerpoint/2010/main" val="3862198611"/>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87E29237-DD89-4A2C-A5FB-024843BCA817}" type="datetimeFigureOut">
              <a:rPr lang="en-DE" smtClean="0"/>
              <a:t>01/03/2020</a:t>
            </a:fld>
            <a:endParaRPr lang="en-DE"/>
          </a:p>
        </p:txBody>
      </p:sp>
      <p:sp>
        <p:nvSpPr>
          <p:cNvPr id="5" name="Footer Placeholder 4"/>
          <p:cNvSpPr>
            <a:spLocks noGrp="1"/>
          </p:cNvSpPr>
          <p:nvPr>
            <p:ph type="ftr" sz="quarter" idx="11"/>
          </p:nvPr>
        </p:nvSpPr>
        <p:spPr/>
        <p:txBody>
          <a:bodyPr/>
          <a:lstStyle/>
          <a:p>
            <a:endParaRPr lang="en-DE"/>
          </a:p>
        </p:txBody>
      </p:sp>
      <p:sp>
        <p:nvSpPr>
          <p:cNvPr id="6" name="Slide Number Placeholder 5"/>
          <p:cNvSpPr>
            <a:spLocks noGrp="1"/>
          </p:cNvSpPr>
          <p:nvPr>
            <p:ph type="sldNum" sz="quarter" idx="12"/>
          </p:nvPr>
        </p:nvSpPr>
        <p:spPr/>
        <p:txBody>
          <a:bodyPr/>
          <a:lstStyle/>
          <a:p>
            <a:fld id="{99FA9F66-3724-4087-8F98-2D99AFCEEAFE}" type="slidenum">
              <a:rPr lang="en-DE" smtClean="0"/>
              <a:t>‹#›</a:t>
            </a:fld>
            <a:endParaRPr lang="en-DE"/>
          </a:p>
        </p:txBody>
      </p:sp>
    </p:spTree>
    <p:extLst>
      <p:ext uri="{BB962C8B-B14F-4D97-AF65-F5344CB8AC3E}">
        <p14:creationId xmlns:p14="http://schemas.microsoft.com/office/powerpoint/2010/main" val="990291778"/>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E29237-DD89-4A2C-A5FB-024843BCA817}" type="datetimeFigureOut">
              <a:rPr lang="en-DE" smtClean="0"/>
              <a:t>01/03/2020</a:t>
            </a:fld>
            <a:endParaRPr lang="en-DE"/>
          </a:p>
        </p:txBody>
      </p:sp>
      <p:sp>
        <p:nvSpPr>
          <p:cNvPr id="5" name="Footer Placeholder 4"/>
          <p:cNvSpPr>
            <a:spLocks noGrp="1"/>
          </p:cNvSpPr>
          <p:nvPr>
            <p:ph type="ftr" sz="quarter" idx="11"/>
          </p:nvPr>
        </p:nvSpPr>
        <p:spPr/>
        <p:txBody>
          <a:bodyPr/>
          <a:lstStyle/>
          <a:p>
            <a:endParaRPr lang="en-DE"/>
          </a:p>
        </p:txBody>
      </p:sp>
      <p:sp>
        <p:nvSpPr>
          <p:cNvPr id="6" name="Slide Number Placeholder 5"/>
          <p:cNvSpPr>
            <a:spLocks noGrp="1"/>
          </p:cNvSpPr>
          <p:nvPr>
            <p:ph type="sldNum" sz="quarter" idx="12"/>
          </p:nvPr>
        </p:nvSpPr>
        <p:spPr/>
        <p:txBody>
          <a:bodyPr/>
          <a:lstStyle/>
          <a:p>
            <a:fld id="{99FA9F66-3724-4087-8F98-2D99AFCEEAFE}" type="slidenum">
              <a:rPr lang="en-DE" smtClean="0"/>
              <a:t>‹#›</a:t>
            </a:fld>
            <a:endParaRPr lang="en-DE"/>
          </a:p>
        </p:txBody>
      </p:sp>
    </p:spTree>
    <p:extLst>
      <p:ext uri="{BB962C8B-B14F-4D97-AF65-F5344CB8AC3E}">
        <p14:creationId xmlns:p14="http://schemas.microsoft.com/office/powerpoint/2010/main" val="2985623255"/>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E29237-DD89-4A2C-A5FB-024843BCA817}" type="datetimeFigureOut">
              <a:rPr lang="en-DE" smtClean="0"/>
              <a:t>01/03/2020</a:t>
            </a:fld>
            <a:endParaRPr lang="en-DE"/>
          </a:p>
        </p:txBody>
      </p:sp>
      <p:sp>
        <p:nvSpPr>
          <p:cNvPr id="5" name="Footer Placeholder 4"/>
          <p:cNvSpPr>
            <a:spLocks noGrp="1"/>
          </p:cNvSpPr>
          <p:nvPr>
            <p:ph type="ftr" sz="quarter" idx="11"/>
          </p:nvPr>
        </p:nvSpPr>
        <p:spPr/>
        <p:txBody>
          <a:bodyPr/>
          <a:lstStyle/>
          <a:p>
            <a:endParaRPr lang="en-DE"/>
          </a:p>
        </p:txBody>
      </p:sp>
      <p:sp>
        <p:nvSpPr>
          <p:cNvPr id="6" name="Slide Number Placeholder 5"/>
          <p:cNvSpPr>
            <a:spLocks noGrp="1"/>
          </p:cNvSpPr>
          <p:nvPr>
            <p:ph type="sldNum" sz="quarter" idx="12"/>
          </p:nvPr>
        </p:nvSpPr>
        <p:spPr/>
        <p:txBody>
          <a:bodyPr/>
          <a:lstStyle/>
          <a:p>
            <a:fld id="{99FA9F66-3724-4087-8F98-2D99AFCEEAFE}" type="slidenum">
              <a:rPr lang="en-DE" smtClean="0"/>
              <a:t>‹#›</a:t>
            </a:fld>
            <a:endParaRPr lang="en-DE"/>
          </a:p>
        </p:txBody>
      </p:sp>
    </p:spTree>
    <p:extLst>
      <p:ext uri="{BB962C8B-B14F-4D97-AF65-F5344CB8AC3E}">
        <p14:creationId xmlns:p14="http://schemas.microsoft.com/office/powerpoint/2010/main" val="2201876678"/>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E29237-DD89-4A2C-A5FB-024843BCA817}" type="datetimeFigureOut">
              <a:rPr lang="en-DE" smtClean="0"/>
              <a:t>01/03/2020</a:t>
            </a:fld>
            <a:endParaRPr lang="en-DE"/>
          </a:p>
        </p:txBody>
      </p:sp>
      <p:sp>
        <p:nvSpPr>
          <p:cNvPr id="5" name="Footer Placeholder 4"/>
          <p:cNvSpPr>
            <a:spLocks noGrp="1"/>
          </p:cNvSpPr>
          <p:nvPr>
            <p:ph type="ftr" sz="quarter" idx="11"/>
          </p:nvPr>
        </p:nvSpPr>
        <p:spPr/>
        <p:txBody>
          <a:bodyPr/>
          <a:lstStyle/>
          <a:p>
            <a:endParaRPr lang="en-DE"/>
          </a:p>
        </p:txBody>
      </p:sp>
      <p:sp>
        <p:nvSpPr>
          <p:cNvPr id="6" name="Slide Number Placeholder 5"/>
          <p:cNvSpPr>
            <a:spLocks noGrp="1"/>
          </p:cNvSpPr>
          <p:nvPr>
            <p:ph type="sldNum" sz="quarter" idx="12"/>
          </p:nvPr>
        </p:nvSpPr>
        <p:spPr/>
        <p:txBody>
          <a:bodyPr/>
          <a:lstStyle/>
          <a:p>
            <a:fld id="{99FA9F66-3724-4087-8F98-2D99AFCEEAFE}" type="slidenum">
              <a:rPr lang="en-DE" smtClean="0"/>
              <a:t>‹#›</a:t>
            </a:fld>
            <a:endParaRPr lang="en-DE"/>
          </a:p>
        </p:txBody>
      </p:sp>
    </p:spTree>
    <p:extLst>
      <p:ext uri="{BB962C8B-B14F-4D97-AF65-F5344CB8AC3E}">
        <p14:creationId xmlns:p14="http://schemas.microsoft.com/office/powerpoint/2010/main" val="3650822200"/>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E29237-DD89-4A2C-A5FB-024843BCA817}" type="datetimeFigureOut">
              <a:rPr lang="en-DE" smtClean="0"/>
              <a:t>01/03/2020</a:t>
            </a:fld>
            <a:endParaRPr lang="en-DE"/>
          </a:p>
        </p:txBody>
      </p:sp>
      <p:sp>
        <p:nvSpPr>
          <p:cNvPr id="5" name="Footer Placeholder 4"/>
          <p:cNvSpPr>
            <a:spLocks noGrp="1"/>
          </p:cNvSpPr>
          <p:nvPr>
            <p:ph type="ftr" sz="quarter" idx="11"/>
          </p:nvPr>
        </p:nvSpPr>
        <p:spPr/>
        <p:txBody>
          <a:bodyPr/>
          <a:lstStyle/>
          <a:p>
            <a:endParaRPr lang="en-DE"/>
          </a:p>
        </p:txBody>
      </p:sp>
      <p:sp>
        <p:nvSpPr>
          <p:cNvPr id="6" name="Slide Number Placeholder 5"/>
          <p:cNvSpPr>
            <a:spLocks noGrp="1"/>
          </p:cNvSpPr>
          <p:nvPr>
            <p:ph type="sldNum" sz="quarter" idx="12"/>
          </p:nvPr>
        </p:nvSpPr>
        <p:spPr/>
        <p:txBody>
          <a:bodyPr/>
          <a:lstStyle/>
          <a:p>
            <a:fld id="{99FA9F66-3724-4087-8F98-2D99AFCEEAFE}" type="slidenum">
              <a:rPr lang="en-DE" smtClean="0"/>
              <a:t>‹#›</a:t>
            </a:fld>
            <a:endParaRPr lang="en-DE"/>
          </a:p>
        </p:txBody>
      </p:sp>
    </p:spTree>
    <p:extLst>
      <p:ext uri="{BB962C8B-B14F-4D97-AF65-F5344CB8AC3E}">
        <p14:creationId xmlns:p14="http://schemas.microsoft.com/office/powerpoint/2010/main" val="749180068"/>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E29237-DD89-4A2C-A5FB-024843BCA817}" type="datetimeFigureOut">
              <a:rPr lang="en-DE" smtClean="0"/>
              <a:t>01/03/2020</a:t>
            </a:fld>
            <a:endParaRPr lang="en-DE"/>
          </a:p>
        </p:txBody>
      </p:sp>
      <p:sp>
        <p:nvSpPr>
          <p:cNvPr id="5" name="Footer Placeholder 4"/>
          <p:cNvSpPr>
            <a:spLocks noGrp="1"/>
          </p:cNvSpPr>
          <p:nvPr>
            <p:ph type="ftr" sz="quarter" idx="11"/>
          </p:nvPr>
        </p:nvSpPr>
        <p:spPr/>
        <p:txBody>
          <a:bodyPr/>
          <a:lstStyle/>
          <a:p>
            <a:endParaRPr lang="en-DE"/>
          </a:p>
        </p:txBody>
      </p:sp>
      <p:sp>
        <p:nvSpPr>
          <p:cNvPr id="6" name="Slide Number Placeholder 5"/>
          <p:cNvSpPr>
            <a:spLocks noGrp="1"/>
          </p:cNvSpPr>
          <p:nvPr>
            <p:ph type="sldNum" sz="quarter" idx="12"/>
          </p:nvPr>
        </p:nvSpPr>
        <p:spPr/>
        <p:txBody>
          <a:bodyPr/>
          <a:lstStyle/>
          <a:p>
            <a:fld id="{99FA9F66-3724-4087-8F98-2D99AFCEEAFE}" type="slidenum">
              <a:rPr lang="en-DE" smtClean="0"/>
              <a:t>‹#›</a:t>
            </a:fld>
            <a:endParaRPr lang="en-DE"/>
          </a:p>
        </p:txBody>
      </p:sp>
    </p:spTree>
    <p:extLst>
      <p:ext uri="{BB962C8B-B14F-4D97-AF65-F5344CB8AC3E}">
        <p14:creationId xmlns:p14="http://schemas.microsoft.com/office/powerpoint/2010/main" val="3244243233"/>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E29237-DD89-4A2C-A5FB-024843BCA817}" type="datetimeFigureOut">
              <a:rPr lang="en-DE" smtClean="0"/>
              <a:t>01/03/2020</a:t>
            </a:fld>
            <a:endParaRPr lang="en-DE"/>
          </a:p>
        </p:txBody>
      </p:sp>
      <p:sp>
        <p:nvSpPr>
          <p:cNvPr id="5" name="Footer Placeholder 4"/>
          <p:cNvSpPr>
            <a:spLocks noGrp="1"/>
          </p:cNvSpPr>
          <p:nvPr>
            <p:ph type="ftr" sz="quarter" idx="11"/>
          </p:nvPr>
        </p:nvSpPr>
        <p:spPr/>
        <p:txBody>
          <a:bodyPr/>
          <a:lstStyle/>
          <a:p>
            <a:endParaRPr lang="en-DE"/>
          </a:p>
        </p:txBody>
      </p:sp>
      <p:sp>
        <p:nvSpPr>
          <p:cNvPr id="6" name="Slide Number Placeholder 5"/>
          <p:cNvSpPr>
            <a:spLocks noGrp="1"/>
          </p:cNvSpPr>
          <p:nvPr>
            <p:ph type="sldNum" sz="quarter" idx="12"/>
          </p:nvPr>
        </p:nvSpPr>
        <p:spPr/>
        <p:txBody>
          <a:bodyPr/>
          <a:lstStyle/>
          <a:p>
            <a:fld id="{99FA9F66-3724-4087-8F98-2D99AFCEEAFE}" type="slidenum">
              <a:rPr lang="en-DE" smtClean="0"/>
              <a:t>‹#›</a:t>
            </a:fld>
            <a:endParaRPr lang="en-DE"/>
          </a:p>
        </p:txBody>
      </p:sp>
    </p:spTree>
    <p:extLst>
      <p:ext uri="{BB962C8B-B14F-4D97-AF65-F5344CB8AC3E}">
        <p14:creationId xmlns:p14="http://schemas.microsoft.com/office/powerpoint/2010/main" val="2466128117"/>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E29237-DD89-4A2C-A5FB-024843BCA817}" type="datetimeFigureOut">
              <a:rPr lang="en-DE" smtClean="0"/>
              <a:t>01/03/2020</a:t>
            </a:fld>
            <a:endParaRPr lang="en-DE"/>
          </a:p>
        </p:txBody>
      </p:sp>
      <p:sp>
        <p:nvSpPr>
          <p:cNvPr id="6" name="Footer Placeholder 5"/>
          <p:cNvSpPr>
            <a:spLocks noGrp="1"/>
          </p:cNvSpPr>
          <p:nvPr>
            <p:ph type="ftr" sz="quarter" idx="11"/>
          </p:nvPr>
        </p:nvSpPr>
        <p:spPr/>
        <p:txBody>
          <a:bodyPr/>
          <a:lstStyle/>
          <a:p>
            <a:endParaRPr lang="en-DE"/>
          </a:p>
        </p:txBody>
      </p:sp>
      <p:sp>
        <p:nvSpPr>
          <p:cNvPr id="7" name="Slide Number Placeholder 6"/>
          <p:cNvSpPr>
            <a:spLocks noGrp="1"/>
          </p:cNvSpPr>
          <p:nvPr>
            <p:ph type="sldNum" sz="quarter" idx="12"/>
          </p:nvPr>
        </p:nvSpPr>
        <p:spPr/>
        <p:txBody>
          <a:bodyPr/>
          <a:lstStyle/>
          <a:p>
            <a:fld id="{99FA9F66-3724-4087-8F98-2D99AFCEEAFE}" type="slidenum">
              <a:rPr lang="en-DE" smtClean="0"/>
              <a:t>‹#›</a:t>
            </a:fld>
            <a:endParaRPr lang="en-DE"/>
          </a:p>
        </p:txBody>
      </p:sp>
    </p:spTree>
    <p:extLst>
      <p:ext uri="{BB962C8B-B14F-4D97-AF65-F5344CB8AC3E}">
        <p14:creationId xmlns:p14="http://schemas.microsoft.com/office/powerpoint/2010/main" val="59720412"/>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E29237-DD89-4A2C-A5FB-024843BCA817}" type="datetimeFigureOut">
              <a:rPr lang="en-DE" smtClean="0"/>
              <a:t>01/03/2020</a:t>
            </a:fld>
            <a:endParaRPr lang="en-DE"/>
          </a:p>
        </p:txBody>
      </p:sp>
      <p:sp>
        <p:nvSpPr>
          <p:cNvPr id="8" name="Footer Placeholder 7"/>
          <p:cNvSpPr>
            <a:spLocks noGrp="1"/>
          </p:cNvSpPr>
          <p:nvPr>
            <p:ph type="ftr" sz="quarter" idx="11"/>
          </p:nvPr>
        </p:nvSpPr>
        <p:spPr/>
        <p:txBody>
          <a:bodyPr/>
          <a:lstStyle/>
          <a:p>
            <a:endParaRPr lang="en-DE"/>
          </a:p>
        </p:txBody>
      </p:sp>
      <p:sp>
        <p:nvSpPr>
          <p:cNvPr id="9" name="Slide Number Placeholder 8"/>
          <p:cNvSpPr>
            <a:spLocks noGrp="1"/>
          </p:cNvSpPr>
          <p:nvPr>
            <p:ph type="sldNum" sz="quarter" idx="12"/>
          </p:nvPr>
        </p:nvSpPr>
        <p:spPr/>
        <p:txBody>
          <a:bodyPr/>
          <a:lstStyle/>
          <a:p>
            <a:fld id="{99FA9F66-3724-4087-8F98-2D99AFCEEAFE}" type="slidenum">
              <a:rPr lang="en-DE" smtClean="0"/>
              <a:t>‹#›</a:t>
            </a:fld>
            <a:endParaRPr lang="en-DE"/>
          </a:p>
        </p:txBody>
      </p:sp>
    </p:spTree>
    <p:extLst>
      <p:ext uri="{BB962C8B-B14F-4D97-AF65-F5344CB8AC3E}">
        <p14:creationId xmlns:p14="http://schemas.microsoft.com/office/powerpoint/2010/main" val="2611411283"/>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E29237-DD89-4A2C-A5FB-024843BCA817}" type="datetimeFigureOut">
              <a:rPr lang="en-DE" smtClean="0"/>
              <a:t>01/03/2020</a:t>
            </a:fld>
            <a:endParaRPr lang="en-DE"/>
          </a:p>
        </p:txBody>
      </p:sp>
      <p:sp>
        <p:nvSpPr>
          <p:cNvPr id="4" name="Footer Placeholder 3"/>
          <p:cNvSpPr>
            <a:spLocks noGrp="1"/>
          </p:cNvSpPr>
          <p:nvPr>
            <p:ph type="ftr" sz="quarter" idx="11"/>
          </p:nvPr>
        </p:nvSpPr>
        <p:spPr/>
        <p:txBody>
          <a:bodyPr/>
          <a:lstStyle/>
          <a:p>
            <a:endParaRPr lang="en-DE"/>
          </a:p>
        </p:txBody>
      </p:sp>
      <p:sp>
        <p:nvSpPr>
          <p:cNvPr id="5" name="Slide Number Placeholder 4"/>
          <p:cNvSpPr>
            <a:spLocks noGrp="1"/>
          </p:cNvSpPr>
          <p:nvPr>
            <p:ph type="sldNum" sz="quarter" idx="12"/>
          </p:nvPr>
        </p:nvSpPr>
        <p:spPr/>
        <p:txBody>
          <a:bodyPr/>
          <a:lstStyle/>
          <a:p>
            <a:fld id="{99FA9F66-3724-4087-8F98-2D99AFCEEAFE}" type="slidenum">
              <a:rPr lang="en-DE" smtClean="0"/>
              <a:t>‹#›</a:t>
            </a:fld>
            <a:endParaRPr lang="en-DE"/>
          </a:p>
        </p:txBody>
      </p:sp>
    </p:spTree>
    <p:extLst>
      <p:ext uri="{BB962C8B-B14F-4D97-AF65-F5344CB8AC3E}">
        <p14:creationId xmlns:p14="http://schemas.microsoft.com/office/powerpoint/2010/main" val="3812954224"/>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E29237-DD89-4A2C-A5FB-024843BCA817}" type="datetimeFigureOut">
              <a:rPr lang="en-DE" smtClean="0"/>
              <a:t>01/03/2020</a:t>
            </a:fld>
            <a:endParaRPr lang="en-DE"/>
          </a:p>
        </p:txBody>
      </p:sp>
      <p:sp>
        <p:nvSpPr>
          <p:cNvPr id="3" name="Footer Placeholder 2"/>
          <p:cNvSpPr>
            <a:spLocks noGrp="1"/>
          </p:cNvSpPr>
          <p:nvPr>
            <p:ph type="ftr" sz="quarter" idx="11"/>
          </p:nvPr>
        </p:nvSpPr>
        <p:spPr/>
        <p:txBody>
          <a:bodyPr/>
          <a:lstStyle/>
          <a:p>
            <a:endParaRPr lang="en-DE"/>
          </a:p>
        </p:txBody>
      </p:sp>
      <p:sp>
        <p:nvSpPr>
          <p:cNvPr id="4" name="Slide Number Placeholder 3"/>
          <p:cNvSpPr>
            <a:spLocks noGrp="1"/>
          </p:cNvSpPr>
          <p:nvPr>
            <p:ph type="sldNum" sz="quarter" idx="12"/>
          </p:nvPr>
        </p:nvSpPr>
        <p:spPr/>
        <p:txBody>
          <a:bodyPr/>
          <a:lstStyle/>
          <a:p>
            <a:fld id="{99FA9F66-3724-4087-8F98-2D99AFCEEAFE}" type="slidenum">
              <a:rPr lang="en-DE" smtClean="0"/>
              <a:t>‹#›</a:t>
            </a:fld>
            <a:endParaRPr lang="en-DE"/>
          </a:p>
        </p:txBody>
      </p:sp>
    </p:spTree>
    <p:extLst>
      <p:ext uri="{BB962C8B-B14F-4D97-AF65-F5344CB8AC3E}">
        <p14:creationId xmlns:p14="http://schemas.microsoft.com/office/powerpoint/2010/main" val="3079185325"/>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E29237-DD89-4A2C-A5FB-024843BCA817}" type="datetimeFigureOut">
              <a:rPr lang="en-DE" smtClean="0"/>
              <a:t>01/03/2020</a:t>
            </a:fld>
            <a:endParaRPr lang="en-DE"/>
          </a:p>
        </p:txBody>
      </p:sp>
      <p:sp>
        <p:nvSpPr>
          <p:cNvPr id="6" name="Footer Placeholder 5"/>
          <p:cNvSpPr>
            <a:spLocks noGrp="1"/>
          </p:cNvSpPr>
          <p:nvPr>
            <p:ph type="ftr" sz="quarter" idx="11"/>
          </p:nvPr>
        </p:nvSpPr>
        <p:spPr/>
        <p:txBody>
          <a:bodyPr/>
          <a:lstStyle/>
          <a:p>
            <a:endParaRPr lang="en-DE"/>
          </a:p>
        </p:txBody>
      </p:sp>
      <p:sp>
        <p:nvSpPr>
          <p:cNvPr id="7" name="Slide Number Placeholder 6"/>
          <p:cNvSpPr>
            <a:spLocks noGrp="1"/>
          </p:cNvSpPr>
          <p:nvPr>
            <p:ph type="sldNum" sz="quarter" idx="12"/>
          </p:nvPr>
        </p:nvSpPr>
        <p:spPr/>
        <p:txBody>
          <a:bodyPr/>
          <a:lstStyle/>
          <a:p>
            <a:fld id="{99FA9F66-3724-4087-8F98-2D99AFCEEAFE}" type="slidenum">
              <a:rPr lang="en-DE" smtClean="0"/>
              <a:t>‹#›</a:t>
            </a:fld>
            <a:endParaRPr lang="en-DE"/>
          </a:p>
        </p:txBody>
      </p:sp>
    </p:spTree>
    <p:extLst>
      <p:ext uri="{BB962C8B-B14F-4D97-AF65-F5344CB8AC3E}">
        <p14:creationId xmlns:p14="http://schemas.microsoft.com/office/powerpoint/2010/main" val="1554039305"/>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87E29237-DD89-4A2C-A5FB-024843BCA817}" type="datetimeFigureOut">
              <a:rPr lang="en-DE" smtClean="0"/>
              <a:t>01/03/2020</a:t>
            </a:fld>
            <a:endParaRPr lang="en-DE"/>
          </a:p>
        </p:txBody>
      </p:sp>
      <p:sp>
        <p:nvSpPr>
          <p:cNvPr id="6" name="Footer Placeholder 5"/>
          <p:cNvSpPr>
            <a:spLocks noGrp="1"/>
          </p:cNvSpPr>
          <p:nvPr>
            <p:ph type="ftr" sz="quarter" idx="11"/>
          </p:nvPr>
        </p:nvSpPr>
        <p:spPr>
          <a:xfrm>
            <a:off x="1141412" y="5883275"/>
            <a:ext cx="5105400" cy="365125"/>
          </a:xfrm>
        </p:spPr>
        <p:txBody>
          <a:bodyPr/>
          <a:lstStyle/>
          <a:p>
            <a:endParaRPr lang="en-DE"/>
          </a:p>
        </p:txBody>
      </p:sp>
      <p:sp>
        <p:nvSpPr>
          <p:cNvPr id="7" name="Slide Number Placeholder 6"/>
          <p:cNvSpPr>
            <a:spLocks noGrp="1"/>
          </p:cNvSpPr>
          <p:nvPr>
            <p:ph type="sldNum" sz="quarter" idx="12"/>
          </p:nvPr>
        </p:nvSpPr>
        <p:spPr>
          <a:xfrm>
            <a:off x="10742612" y="5883275"/>
            <a:ext cx="322567" cy="365125"/>
          </a:xfrm>
        </p:spPr>
        <p:txBody>
          <a:bodyPr/>
          <a:lstStyle/>
          <a:p>
            <a:fld id="{99FA9F66-3724-4087-8F98-2D99AFCEEAFE}" type="slidenum">
              <a:rPr lang="en-DE" smtClean="0"/>
              <a:t>‹#›</a:t>
            </a:fld>
            <a:endParaRPr lang="en-DE"/>
          </a:p>
        </p:txBody>
      </p:sp>
    </p:spTree>
    <p:extLst>
      <p:ext uri="{BB962C8B-B14F-4D97-AF65-F5344CB8AC3E}">
        <p14:creationId xmlns:p14="http://schemas.microsoft.com/office/powerpoint/2010/main" val="1623149546"/>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87E29237-DD89-4A2C-A5FB-024843BCA817}" type="datetimeFigureOut">
              <a:rPr lang="en-DE" smtClean="0"/>
              <a:t>01/03/2020</a:t>
            </a:fld>
            <a:endParaRPr lang="en-DE"/>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DE"/>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99FA9F66-3724-4087-8F98-2D99AFCEEAFE}" type="slidenum">
              <a:rPr lang="en-DE" smtClean="0"/>
              <a:t>‹#›</a:t>
            </a:fld>
            <a:endParaRPr lang="en-DE"/>
          </a:p>
        </p:txBody>
      </p:sp>
    </p:spTree>
    <p:extLst>
      <p:ext uri="{BB962C8B-B14F-4D97-AF65-F5344CB8AC3E}">
        <p14:creationId xmlns:p14="http://schemas.microsoft.com/office/powerpoint/2010/main" val="137455224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76500"/>
            <a:ext cx="12192000" cy="1905000"/>
          </a:xfrm>
        </p:spPr>
        <p:txBody>
          <a:bodyPr>
            <a:noAutofit/>
          </a:bodyPr>
          <a:lstStyle/>
          <a:p>
            <a:pPr algn="ctr"/>
            <a:r>
              <a:rPr lang="en-US" sz="7200" dirty="0">
                <a:latin typeface="Georgia" panose="02040502050405020303" pitchFamily="18" charset="0"/>
              </a:rPr>
              <a:t>lord’s supper service</a:t>
            </a:r>
            <a:br>
              <a:rPr lang="en-US" sz="7200" dirty="0">
                <a:latin typeface="Georgia" panose="02040502050405020303" pitchFamily="18" charset="0"/>
              </a:rPr>
            </a:br>
            <a:r>
              <a:rPr lang="en-US" sz="4400" dirty="0">
                <a:latin typeface="Georgia" panose="02040502050405020303" pitchFamily="18" charset="0"/>
              </a:rPr>
              <a:t>Vilseck, Germany</a:t>
            </a:r>
            <a:br>
              <a:rPr lang="en-US" sz="4400" dirty="0">
                <a:latin typeface="Georgia" panose="02040502050405020303" pitchFamily="18" charset="0"/>
              </a:rPr>
            </a:br>
            <a:r>
              <a:rPr lang="en-US" sz="4400" dirty="0">
                <a:latin typeface="Georgia" panose="02040502050405020303" pitchFamily="18" charset="0"/>
              </a:rPr>
              <a:t>1 Mar 20</a:t>
            </a:r>
            <a:endParaRPr lang="en-US" sz="7200" dirty="0">
              <a:latin typeface="Georgia" panose="02040502050405020303" pitchFamily="18" charset="0"/>
            </a:endParaRPr>
          </a:p>
        </p:txBody>
      </p:sp>
    </p:spTree>
    <p:extLst>
      <p:ext uri="{BB962C8B-B14F-4D97-AF65-F5344CB8AC3E}">
        <p14:creationId xmlns:p14="http://schemas.microsoft.com/office/powerpoint/2010/main" val="3275201462"/>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2" y="1869325"/>
            <a:ext cx="12077700" cy="3124201"/>
          </a:xfrm>
        </p:spPr>
        <p:txBody>
          <a:bodyPr>
            <a:noAutofit/>
          </a:bodyPr>
          <a:lstStyle/>
          <a:p>
            <a:pPr marL="0" indent="0" algn="ctr">
              <a:buNone/>
            </a:pPr>
            <a:r>
              <a:rPr lang="en-US" sz="5400" b="1" dirty="0">
                <a:effectLst/>
              </a:rPr>
              <a:t>Those marked by the </a:t>
            </a:r>
            <a:r>
              <a:rPr lang="en-US" sz="5400" b="1" dirty="0">
                <a:solidFill>
                  <a:srgbClr val="FF0000"/>
                </a:solidFill>
                <a:effectLst/>
              </a:rPr>
              <a:t>blood</a:t>
            </a:r>
            <a:r>
              <a:rPr lang="en-US" sz="5400" b="1" dirty="0">
                <a:effectLst/>
              </a:rPr>
              <a:t> of that Passover almost all died in the wilderness, even as Moses did, </a:t>
            </a:r>
            <a:br>
              <a:rPr lang="en-US" sz="5400" b="1" dirty="0">
                <a:effectLst/>
              </a:rPr>
            </a:br>
            <a:r>
              <a:rPr lang="en-US" sz="5400" b="1" dirty="0">
                <a:effectLst/>
              </a:rPr>
              <a:t>without entering Israel. </a:t>
            </a:r>
          </a:p>
          <a:p>
            <a:pPr marL="0" indent="0" algn="ctr">
              <a:buNone/>
            </a:pPr>
            <a:r>
              <a:rPr lang="en-US" sz="5400" b="1" dirty="0">
                <a:effectLst/>
              </a:rPr>
              <a:t>Those marked by Jesus’ </a:t>
            </a:r>
            <a:r>
              <a:rPr lang="en-US" sz="5400" b="1" dirty="0">
                <a:solidFill>
                  <a:srgbClr val="FF0000"/>
                </a:solidFill>
                <a:effectLst/>
              </a:rPr>
              <a:t>blood</a:t>
            </a:r>
            <a:r>
              <a:rPr lang="en-US" sz="5400" b="1" dirty="0">
                <a:effectLst/>
              </a:rPr>
              <a:t> profess that they have entered </a:t>
            </a:r>
            <a:br>
              <a:rPr lang="en-US" sz="5400" b="1" dirty="0">
                <a:effectLst/>
              </a:rPr>
            </a:br>
            <a:r>
              <a:rPr lang="en-US" sz="5400" b="1" dirty="0">
                <a:effectLst/>
              </a:rPr>
              <a:t>a heavenly rest already.</a:t>
            </a:r>
            <a:endParaRPr lang="en-US" sz="5400" dirty="0">
              <a:effectLst/>
            </a:endParaRPr>
          </a:p>
        </p:txBody>
      </p:sp>
    </p:spTree>
    <p:extLst>
      <p:ext uri="{BB962C8B-B14F-4D97-AF65-F5344CB8AC3E}">
        <p14:creationId xmlns:p14="http://schemas.microsoft.com/office/powerpoint/2010/main" val="1717776810"/>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2" y="1869325"/>
            <a:ext cx="12077700" cy="3124201"/>
          </a:xfrm>
        </p:spPr>
        <p:txBody>
          <a:bodyPr>
            <a:noAutofit/>
          </a:bodyPr>
          <a:lstStyle/>
          <a:p>
            <a:pPr marL="0" lvl="0" indent="0" algn="ctr">
              <a:buNone/>
            </a:pPr>
            <a:r>
              <a:rPr lang="en-US" sz="4400" dirty="0">
                <a:effectLst/>
              </a:rPr>
              <a:t>“Truly, truly, I say to you, he who hears My word, and believes Him who sent Me, has eternal life, and does not come into judgment, but </a:t>
            </a:r>
            <a:r>
              <a:rPr lang="en-US" sz="4400" b="1" dirty="0">
                <a:effectLst/>
              </a:rPr>
              <a:t>has</a:t>
            </a:r>
            <a:r>
              <a:rPr lang="en-US" sz="4400" dirty="0">
                <a:effectLst/>
              </a:rPr>
              <a:t> </a:t>
            </a:r>
            <a:r>
              <a:rPr lang="en-US" sz="4400" b="1" dirty="0">
                <a:effectLst/>
              </a:rPr>
              <a:t>passed</a:t>
            </a:r>
            <a:r>
              <a:rPr lang="en-US" sz="4400" dirty="0">
                <a:effectLst/>
              </a:rPr>
              <a:t> out of death into life.” </a:t>
            </a:r>
          </a:p>
          <a:p>
            <a:pPr marL="0" lvl="0" indent="0" algn="ctr">
              <a:buNone/>
            </a:pPr>
            <a:r>
              <a:rPr lang="en-US" sz="4400" dirty="0">
                <a:effectLst/>
              </a:rPr>
              <a:t>John 5:24</a:t>
            </a:r>
          </a:p>
        </p:txBody>
      </p:sp>
    </p:spTree>
    <p:extLst>
      <p:ext uri="{BB962C8B-B14F-4D97-AF65-F5344CB8AC3E}">
        <p14:creationId xmlns:p14="http://schemas.microsoft.com/office/powerpoint/2010/main" val="2134757210"/>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2" y="1869325"/>
            <a:ext cx="12077700" cy="3124201"/>
          </a:xfrm>
        </p:spPr>
        <p:txBody>
          <a:bodyPr>
            <a:noAutofit/>
          </a:bodyPr>
          <a:lstStyle/>
          <a:p>
            <a:pPr marL="0" lvl="0" indent="0" algn="ctr">
              <a:buNone/>
            </a:pPr>
            <a:r>
              <a:rPr lang="en-US" sz="4000" dirty="0">
                <a:effectLst/>
              </a:rPr>
              <a:t>“…Do you not know that a little leaven leavens the whole lump </a:t>
            </a:r>
            <a:r>
              <a:rPr lang="en-US" sz="4000" i="1" dirty="0">
                <a:effectLst/>
              </a:rPr>
              <a:t>of dough</a:t>
            </a:r>
            <a:r>
              <a:rPr lang="en-US" sz="4000" dirty="0">
                <a:effectLst/>
              </a:rPr>
              <a:t>? Clean out the old leaven so that you may be a new lump, just as you are </a:t>
            </a:r>
            <a:r>
              <a:rPr lang="en-US" sz="4000" i="1" dirty="0">
                <a:effectLst/>
              </a:rPr>
              <a:t>in fact</a:t>
            </a:r>
            <a:r>
              <a:rPr lang="en-US" sz="4000" dirty="0">
                <a:effectLst/>
              </a:rPr>
              <a:t> unleavened. </a:t>
            </a:r>
            <a:r>
              <a:rPr lang="en-US" sz="4000" b="1" dirty="0">
                <a:effectLst/>
              </a:rPr>
              <a:t>For Christ </a:t>
            </a:r>
            <a:r>
              <a:rPr lang="en-US" sz="4000" b="1" u="sng" dirty="0">
                <a:effectLst/>
              </a:rPr>
              <a:t>our Passover</a:t>
            </a:r>
            <a:r>
              <a:rPr lang="en-US" sz="4000" b="1" dirty="0">
                <a:effectLst/>
              </a:rPr>
              <a:t> also has been sacrificed. </a:t>
            </a:r>
            <a:r>
              <a:rPr lang="en-US" sz="4000" dirty="0">
                <a:effectLst/>
              </a:rPr>
              <a:t>Therefore let us </a:t>
            </a:r>
            <a:r>
              <a:rPr lang="en-US" sz="4000" b="1" dirty="0">
                <a:effectLst/>
              </a:rPr>
              <a:t>celebrate</a:t>
            </a:r>
            <a:r>
              <a:rPr lang="en-US" sz="4000" dirty="0">
                <a:effectLst/>
              </a:rPr>
              <a:t> the feast, not with old leaven, nor with the leaven of malice and wickedness, but with the unleavened bread of sincerity and truth.” </a:t>
            </a:r>
          </a:p>
          <a:p>
            <a:pPr marL="0" lvl="0" indent="0" algn="ctr">
              <a:buNone/>
            </a:pPr>
            <a:r>
              <a:rPr lang="en-US" sz="4000" dirty="0">
                <a:effectLst/>
              </a:rPr>
              <a:t>1 Corinthians 5:6-8</a:t>
            </a:r>
          </a:p>
        </p:txBody>
      </p:sp>
    </p:spTree>
    <p:extLst>
      <p:ext uri="{BB962C8B-B14F-4D97-AF65-F5344CB8AC3E}">
        <p14:creationId xmlns:p14="http://schemas.microsoft.com/office/powerpoint/2010/main" val="1625157785"/>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521669" y="-1140810"/>
            <a:ext cx="8598723" cy="7665596"/>
            <a:chOff x="2436070" y="-520877"/>
            <a:chExt cx="7146080" cy="6874053"/>
          </a:xfrm>
        </p:grpSpPr>
        <p:pic>
          <p:nvPicPr>
            <p:cNvPr id="5" name="Picture 4" descr="Image result for cross graphic">
              <a:extLst>
                <a:ext uri="{FF2B5EF4-FFF2-40B4-BE49-F238E27FC236}">
                  <a16:creationId xmlns:a16="http://schemas.microsoft.com/office/drawing/2014/main" id="{AD4E4FA1-F1C5-409F-9D5C-AE8B12F3C6F7}"/>
                </a:ext>
              </a:extLst>
            </p:cNvPr>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b="14013"/>
            <a:stretch/>
          </p:blipFill>
          <p:spPr bwMode="auto">
            <a:xfrm>
              <a:off x="2619223" y="-288805"/>
              <a:ext cx="6962927" cy="6641981"/>
            </a:xfrm>
            <a:prstGeom prst="ellipse">
              <a:avLst/>
            </a:prstGeom>
            <a:noFill/>
            <a:ln>
              <a:noFill/>
            </a:ln>
            <a:extLst>
              <a:ext uri="{53640926-AAD7-44D8-BBD7-CCE9431645EC}">
                <a14:shadowObscured xmlns:a14="http://schemas.microsoft.com/office/drawing/2010/main"/>
              </a:ext>
            </a:extLst>
          </p:spPr>
        </p:pic>
        <p:pic>
          <p:nvPicPr>
            <p:cNvPr id="4" name="Picture 3" descr="Image result for cross graphic">
              <a:extLst>
                <a:ext uri="{FF2B5EF4-FFF2-40B4-BE49-F238E27FC236}">
                  <a16:creationId xmlns:a16="http://schemas.microsoft.com/office/drawing/2014/main" id="{AD4E4FA1-F1C5-409F-9D5C-AE8B12F3C6F7}"/>
                </a:ext>
              </a:extLst>
            </p:cNvPr>
            <p:cNvPicPr/>
            <p:nvPr/>
          </p:nvPicPr>
          <p:blipFill rotWithShape="1">
            <a:blip r:embed="rId4">
              <a:extLst>
                <a:ext uri="{28A0092B-C50C-407E-A947-70E740481C1C}">
                  <a14:useLocalDpi xmlns:a14="http://schemas.microsoft.com/office/drawing/2010/main" val="0"/>
                </a:ext>
              </a:extLst>
            </a:blip>
            <a:srcRect b="14013"/>
            <a:stretch/>
          </p:blipFill>
          <p:spPr bwMode="auto">
            <a:xfrm>
              <a:off x="2436070" y="-520877"/>
              <a:ext cx="6962927" cy="6641981"/>
            </a:xfrm>
            <a:prstGeom prst="ellipse">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514893270"/>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2" y="1869325"/>
            <a:ext cx="12077700" cy="3124201"/>
          </a:xfrm>
        </p:spPr>
        <p:txBody>
          <a:bodyPr>
            <a:noAutofit/>
          </a:bodyPr>
          <a:lstStyle/>
          <a:p>
            <a:pPr marL="0" lvl="0" indent="0" algn="ctr">
              <a:buNone/>
            </a:pPr>
            <a:r>
              <a:rPr lang="en-US" sz="4400" dirty="0">
                <a:effectLst/>
              </a:rPr>
              <a:t>“The life of the flesh is in the </a:t>
            </a:r>
            <a:r>
              <a:rPr lang="en-US" sz="4400" dirty="0">
                <a:solidFill>
                  <a:srgbClr val="FF0000"/>
                </a:solidFill>
                <a:effectLst/>
              </a:rPr>
              <a:t>blood</a:t>
            </a:r>
            <a:r>
              <a:rPr lang="en-US" sz="4400" dirty="0">
                <a:effectLst/>
              </a:rPr>
              <a:t>, and </a:t>
            </a:r>
            <a:r>
              <a:rPr lang="en-US" sz="4400" b="1" dirty="0">
                <a:effectLst/>
              </a:rPr>
              <a:t>I have given it to you</a:t>
            </a:r>
            <a:r>
              <a:rPr lang="en-US" sz="4400" dirty="0">
                <a:effectLst/>
              </a:rPr>
              <a:t> on the altar to make atonement for your souls; for it is the </a:t>
            </a:r>
            <a:r>
              <a:rPr lang="en-US" sz="4400" dirty="0">
                <a:solidFill>
                  <a:srgbClr val="FF0000"/>
                </a:solidFill>
                <a:effectLst/>
              </a:rPr>
              <a:t>blood</a:t>
            </a:r>
            <a:r>
              <a:rPr lang="en-US" sz="4400" dirty="0">
                <a:effectLst/>
              </a:rPr>
              <a:t> </a:t>
            </a:r>
            <a:br>
              <a:rPr lang="en-US" sz="4400" dirty="0">
                <a:effectLst/>
              </a:rPr>
            </a:br>
            <a:r>
              <a:rPr lang="en-US" sz="4400" b="1" dirty="0">
                <a:effectLst/>
              </a:rPr>
              <a:t>by reason of the life</a:t>
            </a:r>
            <a:r>
              <a:rPr lang="en-US" sz="4400" dirty="0">
                <a:effectLst/>
              </a:rPr>
              <a:t> </a:t>
            </a:r>
            <a:br>
              <a:rPr lang="en-US" sz="4400" dirty="0">
                <a:effectLst/>
              </a:rPr>
            </a:br>
            <a:r>
              <a:rPr lang="en-US" sz="4400" dirty="0">
                <a:effectLst/>
              </a:rPr>
              <a:t>that makes atonement.’” </a:t>
            </a:r>
          </a:p>
          <a:p>
            <a:pPr marL="0" lvl="0" indent="0" algn="ctr">
              <a:buNone/>
            </a:pPr>
            <a:r>
              <a:rPr lang="en-US" sz="4400" dirty="0">
                <a:effectLst/>
              </a:rPr>
              <a:t>Leviticus 17:11</a:t>
            </a:r>
          </a:p>
        </p:txBody>
      </p:sp>
    </p:spTree>
    <p:extLst>
      <p:ext uri="{BB962C8B-B14F-4D97-AF65-F5344CB8AC3E}">
        <p14:creationId xmlns:p14="http://schemas.microsoft.com/office/powerpoint/2010/main" val="2013355205"/>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2" y="1869325"/>
            <a:ext cx="12077700" cy="3124201"/>
          </a:xfrm>
        </p:spPr>
        <p:txBody>
          <a:bodyPr>
            <a:noAutofit/>
          </a:bodyPr>
          <a:lstStyle/>
          <a:p>
            <a:pPr marL="0" indent="0" algn="ctr">
              <a:buNone/>
            </a:pPr>
            <a:r>
              <a:rPr lang="en-US" sz="4000" b="1" dirty="0">
                <a:effectLst/>
              </a:rPr>
              <a:t>“</a:t>
            </a:r>
            <a:r>
              <a:rPr lang="en-US" sz="4000" dirty="0">
                <a:effectLst/>
              </a:rPr>
              <a:t>…we have been sanctified through the offering of the body of Jesus Christ </a:t>
            </a:r>
            <a:r>
              <a:rPr lang="en-US" sz="4000" b="1" dirty="0">
                <a:effectLst/>
              </a:rPr>
              <a:t>once for all</a:t>
            </a:r>
            <a:r>
              <a:rPr lang="en-US" sz="4000" dirty="0">
                <a:effectLst/>
              </a:rPr>
              <a:t>. Every priest stands daily ministering and offering time after time the same sacrifices,</a:t>
            </a:r>
            <a:br>
              <a:rPr lang="en-US" sz="4000" dirty="0">
                <a:effectLst/>
              </a:rPr>
            </a:br>
            <a:r>
              <a:rPr lang="en-US" sz="4000" dirty="0">
                <a:effectLst/>
              </a:rPr>
              <a:t>which can </a:t>
            </a:r>
            <a:r>
              <a:rPr lang="en-US" sz="4000" b="1" dirty="0">
                <a:effectLst/>
              </a:rPr>
              <a:t>never</a:t>
            </a:r>
            <a:r>
              <a:rPr lang="en-US" sz="4000" dirty="0">
                <a:effectLst/>
              </a:rPr>
              <a:t> take away sins; </a:t>
            </a:r>
            <a:br>
              <a:rPr lang="en-US" sz="4000" dirty="0">
                <a:effectLst/>
              </a:rPr>
            </a:br>
            <a:r>
              <a:rPr lang="en-US" sz="4000" dirty="0">
                <a:effectLst/>
              </a:rPr>
              <a:t>but [Jesus], </a:t>
            </a:r>
            <a:r>
              <a:rPr lang="en-US" sz="4000" b="1" dirty="0">
                <a:effectLst/>
              </a:rPr>
              <a:t>having offered one sacrifice for sins for all time</a:t>
            </a:r>
            <a:r>
              <a:rPr lang="en-US" sz="4000" dirty="0">
                <a:effectLst/>
              </a:rPr>
              <a:t>…</a:t>
            </a:r>
            <a:r>
              <a:rPr lang="en-US" sz="4000" b="1" dirty="0">
                <a:effectLst/>
              </a:rPr>
              <a:t>has perfected for all time </a:t>
            </a:r>
            <a:br>
              <a:rPr lang="en-US" sz="4000" b="1" dirty="0">
                <a:effectLst/>
              </a:rPr>
            </a:br>
            <a:r>
              <a:rPr lang="en-US" sz="4000" dirty="0">
                <a:effectLst/>
              </a:rPr>
              <a:t>those who are sanctified.” </a:t>
            </a:r>
          </a:p>
          <a:p>
            <a:pPr marL="0" indent="0" algn="ctr">
              <a:buNone/>
            </a:pPr>
            <a:r>
              <a:rPr lang="en-US" sz="4000" dirty="0">
                <a:effectLst/>
              </a:rPr>
              <a:t>Hebrews 10:10-14 </a:t>
            </a:r>
            <a:r>
              <a:rPr lang="en-US" dirty="0">
                <a:effectLst/>
              </a:rPr>
              <a:t>(</a:t>
            </a:r>
            <a:r>
              <a:rPr lang="en-US" cap="none" dirty="0">
                <a:effectLst/>
                <a:latin typeface="Georgia" panose="02040502050405020303" pitchFamily="18" charset="0"/>
              </a:rPr>
              <a:t>omissions</a:t>
            </a:r>
            <a:r>
              <a:rPr lang="en-US" dirty="0">
                <a:effectLst/>
              </a:rPr>
              <a:t>)</a:t>
            </a:r>
            <a:endParaRPr lang="en-US" sz="4000" dirty="0">
              <a:effectLst/>
            </a:endParaRPr>
          </a:p>
        </p:txBody>
      </p:sp>
    </p:spTree>
    <p:extLst>
      <p:ext uri="{BB962C8B-B14F-4D97-AF65-F5344CB8AC3E}">
        <p14:creationId xmlns:p14="http://schemas.microsoft.com/office/powerpoint/2010/main" val="641643977"/>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521669" y="-1140810"/>
            <a:ext cx="8598723" cy="7665596"/>
            <a:chOff x="2436070" y="-520877"/>
            <a:chExt cx="7146080" cy="6874053"/>
          </a:xfrm>
        </p:grpSpPr>
        <p:pic>
          <p:nvPicPr>
            <p:cNvPr id="5" name="Picture 4" descr="Image result for cross graphic">
              <a:extLst>
                <a:ext uri="{FF2B5EF4-FFF2-40B4-BE49-F238E27FC236}">
                  <a16:creationId xmlns:a16="http://schemas.microsoft.com/office/drawing/2014/main" id="{AD4E4FA1-F1C5-409F-9D5C-AE8B12F3C6F7}"/>
                </a:ext>
              </a:extLst>
            </p:cNvPr>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b="14013"/>
            <a:stretch/>
          </p:blipFill>
          <p:spPr bwMode="auto">
            <a:xfrm>
              <a:off x="2619223" y="-288805"/>
              <a:ext cx="6962927" cy="6641981"/>
            </a:xfrm>
            <a:prstGeom prst="ellipse">
              <a:avLst/>
            </a:prstGeom>
            <a:noFill/>
            <a:ln>
              <a:noFill/>
            </a:ln>
            <a:extLst>
              <a:ext uri="{53640926-AAD7-44D8-BBD7-CCE9431645EC}">
                <a14:shadowObscured xmlns:a14="http://schemas.microsoft.com/office/drawing/2010/main"/>
              </a:ext>
            </a:extLst>
          </p:spPr>
        </p:pic>
        <p:pic>
          <p:nvPicPr>
            <p:cNvPr id="4" name="Picture 3" descr="Image result for cross graphic">
              <a:extLst>
                <a:ext uri="{FF2B5EF4-FFF2-40B4-BE49-F238E27FC236}">
                  <a16:creationId xmlns:a16="http://schemas.microsoft.com/office/drawing/2014/main" id="{AD4E4FA1-F1C5-409F-9D5C-AE8B12F3C6F7}"/>
                </a:ext>
              </a:extLst>
            </p:cNvPr>
            <p:cNvPicPr/>
            <p:nvPr/>
          </p:nvPicPr>
          <p:blipFill rotWithShape="1">
            <a:blip r:embed="rId4">
              <a:extLst>
                <a:ext uri="{28A0092B-C50C-407E-A947-70E740481C1C}">
                  <a14:useLocalDpi xmlns:a14="http://schemas.microsoft.com/office/drawing/2010/main" val="0"/>
                </a:ext>
              </a:extLst>
            </a:blip>
            <a:srcRect b="14013"/>
            <a:stretch/>
          </p:blipFill>
          <p:spPr bwMode="auto">
            <a:xfrm>
              <a:off x="2436070" y="-520877"/>
              <a:ext cx="6962927" cy="6641981"/>
            </a:xfrm>
            <a:prstGeom prst="ellipse">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05514297"/>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2" y="1869325"/>
            <a:ext cx="12077700" cy="3124201"/>
          </a:xfrm>
        </p:spPr>
        <p:txBody>
          <a:bodyPr>
            <a:noAutofit/>
          </a:bodyPr>
          <a:lstStyle/>
          <a:p>
            <a:pPr marL="0" indent="0" algn="ctr">
              <a:buNone/>
            </a:pPr>
            <a:r>
              <a:rPr lang="en-US" sz="4000" dirty="0">
                <a:effectLst/>
              </a:rPr>
              <a:t>“Christ appeared </a:t>
            </a:r>
            <a:r>
              <a:rPr lang="en-US" sz="4000" i="1" dirty="0">
                <a:effectLst/>
              </a:rPr>
              <a:t>as</a:t>
            </a:r>
            <a:r>
              <a:rPr lang="en-US" sz="4000" dirty="0">
                <a:effectLst/>
              </a:rPr>
              <a:t> a high priest of the good things to come, </a:t>
            </a:r>
            <a:r>
              <a:rPr lang="en-US" sz="4000" i="1" dirty="0">
                <a:effectLst/>
              </a:rPr>
              <a:t>He entered</a:t>
            </a:r>
            <a:r>
              <a:rPr lang="en-US" sz="4000" dirty="0">
                <a:effectLst/>
              </a:rPr>
              <a:t> through the greater and more perfect tabernacle, not made with hands, that is to say, not of this creation; and not through the </a:t>
            </a:r>
            <a:r>
              <a:rPr lang="en-US" sz="4000" dirty="0">
                <a:solidFill>
                  <a:srgbClr val="FF0000"/>
                </a:solidFill>
                <a:effectLst/>
              </a:rPr>
              <a:t>blood</a:t>
            </a:r>
            <a:r>
              <a:rPr lang="en-US" sz="4000" dirty="0">
                <a:effectLst/>
              </a:rPr>
              <a:t> of goats and calves, </a:t>
            </a:r>
            <a:r>
              <a:rPr lang="en-US" sz="4000" b="1" dirty="0">
                <a:effectLst/>
              </a:rPr>
              <a:t>but through His own </a:t>
            </a:r>
            <a:r>
              <a:rPr lang="en-US" sz="4000" b="1" dirty="0">
                <a:solidFill>
                  <a:srgbClr val="FF0000"/>
                </a:solidFill>
                <a:effectLst/>
              </a:rPr>
              <a:t>blood</a:t>
            </a:r>
            <a:r>
              <a:rPr lang="en-US" sz="4000" dirty="0">
                <a:effectLst/>
              </a:rPr>
              <a:t>, </a:t>
            </a:r>
            <a:br>
              <a:rPr lang="en-US" sz="4000" dirty="0">
                <a:effectLst/>
              </a:rPr>
            </a:br>
            <a:r>
              <a:rPr lang="en-US" sz="4000" dirty="0">
                <a:effectLst/>
              </a:rPr>
              <a:t>He entered the holy place </a:t>
            </a:r>
            <a:r>
              <a:rPr lang="en-US" sz="4000" b="1" dirty="0">
                <a:effectLst/>
              </a:rPr>
              <a:t>once</a:t>
            </a:r>
            <a:r>
              <a:rPr lang="en-US" sz="4000" dirty="0">
                <a:effectLst/>
              </a:rPr>
              <a:t> </a:t>
            </a:r>
            <a:r>
              <a:rPr lang="en-US" sz="4000" b="1" dirty="0">
                <a:effectLst/>
              </a:rPr>
              <a:t>for</a:t>
            </a:r>
            <a:r>
              <a:rPr lang="en-US" sz="4000" dirty="0">
                <a:effectLst/>
              </a:rPr>
              <a:t> </a:t>
            </a:r>
            <a:r>
              <a:rPr lang="en-US" sz="4000" b="1" dirty="0">
                <a:effectLst/>
              </a:rPr>
              <a:t>all,</a:t>
            </a:r>
            <a:r>
              <a:rPr lang="en-US" sz="4000" dirty="0">
                <a:effectLst/>
              </a:rPr>
              <a:t> </a:t>
            </a:r>
            <a:br>
              <a:rPr lang="en-US" sz="4000" dirty="0">
                <a:effectLst/>
              </a:rPr>
            </a:br>
            <a:r>
              <a:rPr lang="en-US" sz="4000" b="1" dirty="0">
                <a:effectLst/>
              </a:rPr>
              <a:t>having </a:t>
            </a:r>
            <a:r>
              <a:rPr lang="en-US" sz="4000" b="1" u="sng" dirty="0">
                <a:effectLst/>
              </a:rPr>
              <a:t>obtained</a:t>
            </a:r>
            <a:r>
              <a:rPr lang="en-US" sz="4000" b="1" dirty="0">
                <a:effectLst/>
              </a:rPr>
              <a:t> eternal redemption</a:t>
            </a:r>
            <a:r>
              <a:rPr lang="en-US" sz="4000" dirty="0">
                <a:effectLst/>
              </a:rPr>
              <a:t>.” </a:t>
            </a:r>
          </a:p>
          <a:p>
            <a:pPr marL="0" indent="0" algn="ctr">
              <a:buNone/>
            </a:pPr>
            <a:r>
              <a:rPr lang="en-US" sz="4000" dirty="0">
                <a:effectLst/>
              </a:rPr>
              <a:t>Hebrews 9:11-12</a:t>
            </a:r>
          </a:p>
        </p:txBody>
      </p:sp>
    </p:spTree>
    <p:extLst>
      <p:ext uri="{BB962C8B-B14F-4D97-AF65-F5344CB8AC3E}">
        <p14:creationId xmlns:p14="http://schemas.microsoft.com/office/powerpoint/2010/main" val="4187752054"/>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2" y="1869325"/>
            <a:ext cx="12077700" cy="3124201"/>
          </a:xfrm>
        </p:spPr>
        <p:txBody>
          <a:bodyPr>
            <a:noAutofit/>
          </a:bodyPr>
          <a:lstStyle/>
          <a:p>
            <a:pPr marL="0" lvl="0" indent="0" algn="ctr">
              <a:buNone/>
            </a:pPr>
            <a:r>
              <a:rPr lang="en-US" sz="4000" dirty="0">
                <a:effectLst/>
              </a:rPr>
              <a:t>“Anyone who has set aside the Law of Moses dies without mercy on </a:t>
            </a:r>
            <a:r>
              <a:rPr lang="en-US" sz="4000" i="1" dirty="0">
                <a:effectLst/>
              </a:rPr>
              <a:t>the testimony of</a:t>
            </a:r>
            <a:r>
              <a:rPr lang="en-US" sz="4000" dirty="0">
                <a:effectLst/>
              </a:rPr>
              <a:t> two or three witnesses. How much </a:t>
            </a:r>
            <a:r>
              <a:rPr lang="en-US" sz="4000" b="1" dirty="0">
                <a:effectLst/>
              </a:rPr>
              <a:t>severer punishment </a:t>
            </a:r>
            <a:r>
              <a:rPr lang="en-US" sz="4000" dirty="0">
                <a:effectLst/>
              </a:rPr>
              <a:t>do you think he will deserve who has trampled under foot the Son of God, and has regarded as unclean </a:t>
            </a:r>
            <a:r>
              <a:rPr lang="en-US" sz="4000" b="1" dirty="0">
                <a:effectLst/>
              </a:rPr>
              <a:t>the </a:t>
            </a:r>
            <a:r>
              <a:rPr lang="en-US" sz="4000" b="1" dirty="0">
                <a:solidFill>
                  <a:srgbClr val="FF0000"/>
                </a:solidFill>
                <a:effectLst/>
              </a:rPr>
              <a:t>blood</a:t>
            </a:r>
            <a:r>
              <a:rPr lang="en-US" sz="4000" b="1" dirty="0">
                <a:effectLst/>
              </a:rPr>
              <a:t> of the covenant</a:t>
            </a:r>
            <a:r>
              <a:rPr lang="en-US" sz="4000" dirty="0">
                <a:effectLst/>
              </a:rPr>
              <a:t> by which he was sanctified, and has insulted the Spirit of grace?” </a:t>
            </a:r>
          </a:p>
          <a:p>
            <a:pPr marL="0" lvl="0" indent="0" algn="ctr">
              <a:buNone/>
            </a:pPr>
            <a:r>
              <a:rPr lang="en-US" sz="4000" dirty="0">
                <a:effectLst/>
              </a:rPr>
              <a:t>Hebrews 10:28-29</a:t>
            </a:r>
          </a:p>
        </p:txBody>
      </p:sp>
    </p:spTree>
    <p:extLst>
      <p:ext uri="{BB962C8B-B14F-4D97-AF65-F5344CB8AC3E}">
        <p14:creationId xmlns:p14="http://schemas.microsoft.com/office/powerpoint/2010/main" val="823504797"/>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2" y="1869325"/>
            <a:ext cx="12077700" cy="3124201"/>
          </a:xfrm>
        </p:spPr>
        <p:txBody>
          <a:bodyPr>
            <a:noAutofit/>
          </a:bodyPr>
          <a:lstStyle/>
          <a:p>
            <a:pPr marL="0" indent="0" algn="ctr">
              <a:buNone/>
            </a:pPr>
            <a:r>
              <a:rPr lang="en-US" sz="3600" dirty="0">
                <a:effectLst/>
              </a:rPr>
              <a:t>“He who eats My flesh and drinks My </a:t>
            </a:r>
            <a:r>
              <a:rPr lang="en-US" sz="3600" dirty="0">
                <a:solidFill>
                  <a:srgbClr val="FF0000"/>
                </a:solidFill>
                <a:effectLst/>
              </a:rPr>
              <a:t>blood</a:t>
            </a:r>
            <a:r>
              <a:rPr lang="en-US" sz="3600" dirty="0">
                <a:effectLst/>
              </a:rPr>
              <a:t> has eternal life, and I will raise him up on the last day. For My flesh is true food, and My </a:t>
            </a:r>
            <a:r>
              <a:rPr lang="en-US" sz="3600" dirty="0">
                <a:solidFill>
                  <a:srgbClr val="FF0000"/>
                </a:solidFill>
                <a:effectLst/>
              </a:rPr>
              <a:t>blood</a:t>
            </a:r>
            <a:r>
              <a:rPr lang="en-US" sz="3600" dirty="0">
                <a:effectLst/>
              </a:rPr>
              <a:t> is true drink. He who eats My flesh and drinks My </a:t>
            </a:r>
            <a:r>
              <a:rPr lang="en-US" sz="3600" dirty="0">
                <a:solidFill>
                  <a:srgbClr val="FF0000"/>
                </a:solidFill>
                <a:effectLst/>
              </a:rPr>
              <a:t>blood</a:t>
            </a:r>
            <a:r>
              <a:rPr lang="en-US" sz="3600" dirty="0">
                <a:effectLst/>
              </a:rPr>
              <a:t> abides in Me, and I in him. As the living Father sent Me, and I live because of the Father, so he who eats Me, he also will live because of Me. </a:t>
            </a:r>
            <a:br>
              <a:rPr lang="en-US" sz="3600" dirty="0">
                <a:effectLst/>
              </a:rPr>
            </a:br>
            <a:r>
              <a:rPr lang="en-US" sz="3600" dirty="0">
                <a:effectLst/>
              </a:rPr>
              <a:t>This is the bread which came down out of heaven; </a:t>
            </a:r>
            <a:br>
              <a:rPr lang="en-US" sz="3600" dirty="0">
                <a:effectLst/>
              </a:rPr>
            </a:br>
            <a:r>
              <a:rPr lang="en-US" sz="3600" dirty="0">
                <a:effectLst/>
              </a:rPr>
              <a:t>not as the fathers ate and died; </a:t>
            </a:r>
            <a:br>
              <a:rPr lang="en-US" sz="3600" dirty="0">
                <a:effectLst/>
              </a:rPr>
            </a:br>
            <a:r>
              <a:rPr lang="en-US" sz="3600" dirty="0">
                <a:effectLst/>
              </a:rPr>
              <a:t>he who eats this bread will live forever.”</a:t>
            </a:r>
          </a:p>
          <a:p>
            <a:pPr marL="0" indent="0" algn="ctr">
              <a:buNone/>
            </a:pPr>
            <a:r>
              <a:rPr lang="en-US" sz="3600" dirty="0">
                <a:effectLst/>
              </a:rPr>
              <a:t>John 6:54-58</a:t>
            </a:r>
          </a:p>
        </p:txBody>
      </p:sp>
    </p:spTree>
    <p:extLst>
      <p:ext uri="{BB962C8B-B14F-4D97-AF65-F5344CB8AC3E}">
        <p14:creationId xmlns:p14="http://schemas.microsoft.com/office/powerpoint/2010/main" val="2121659963"/>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5915" y="1783596"/>
            <a:ext cx="9905998" cy="3124201"/>
          </a:xfrm>
        </p:spPr>
        <p:txBody>
          <a:bodyPr>
            <a:normAutofit/>
          </a:bodyPr>
          <a:lstStyle/>
          <a:p>
            <a:pPr marL="0" indent="0" algn="ctr">
              <a:buNone/>
            </a:pPr>
            <a:r>
              <a:rPr lang="en-US" sz="13800" cap="none" dirty="0">
                <a:effectLst>
                  <a:glow rad="38100">
                    <a:schemeClr val="bg1">
                      <a:lumMod val="50000"/>
                      <a:lumOff val="50000"/>
                      <a:alpha val="20000"/>
                    </a:schemeClr>
                  </a:glow>
                </a:effectLst>
                <a:latin typeface="Georgia" panose="02040502050405020303" pitchFamily="18" charset="0"/>
              </a:rPr>
              <a:t>The Exodus</a:t>
            </a:r>
            <a:r>
              <a:rPr lang="en-US" sz="4400" cap="none" dirty="0">
                <a:effectLst>
                  <a:glow rad="38100">
                    <a:schemeClr val="bg1">
                      <a:lumMod val="50000"/>
                      <a:lumOff val="50000"/>
                      <a:alpha val="20000"/>
                    </a:schemeClr>
                  </a:glow>
                </a:effectLst>
                <a:latin typeface="Georgia" panose="02040502050405020303" pitchFamily="18" charset="0"/>
              </a:rPr>
              <a:t>  </a:t>
            </a:r>
          </a:p>
        </p:txBody>
      </p:sp>
    </p:spTree>
    <p:extLst>
      <p:ext uri="{BB962C8B-B14F-4D97-AF65-F5344CB8AC3E}">
        <p14:creationId xmlns:p14="http://schemas.microsoft.com/office/powerpoint/2010/main" val="424434608"/>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house that has a sign on the side of a building&#10;&#10;Description automatically generated">
            <a:extLst>
              <a:ext uri="{FF2B5EF4-FFF2-40B4-BE49-F238E27FC236}">
                <a16:creationId xmlns:a16="http://schemas.microsoft.com/office/drawing/2014/main" id="{7DAB3D59-4286-423F-A322-91836257E131}"/>
              </a:ext>
            </a:extLst>
          </p:cNvPr>
          <p:cNvPicPr>
            <a:picLocks noChangeAspect="1"/>
          </p:cNvPicPr>
          <p:nvPr/>
        </p:nvPicPr>
        <p:blipFill>
          <a:blip r:embed="rId2">
            <a:alphaModFix amt="18000"/>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Rectangle 2">
            <a:extLst>
              <a:ext uri="{FF2B5EF4-FFF2-40B4-BE49-F238E27FC236}">
                <a16:creationId xmlns:a16="http://schemas.microsoft.com/office/drawing/2014/main" id="{B45A767D-B317-4375-A1F0-47530A747885}"/>
              </a:ext>
            </a:extLst>
          </p:cNvPr>
          <p:cNvSpPr>
            <a:spLocks noChangeArrowheads="1"/>
          </p:cNvSpPr>
          <p:nvPr/>
        </p:nvSpPr>
        <p:spPr bwMode="auto">
          <a:xfrm>
            <a:off x="-1" y="0"/>
            <a:ext cx="12192000" cy="6986528"/>
          </a:xfrm>
          <a:prstGeom prst="rect">
            <a:avLst/>
          </a:prstGeom>
          <a:solidFill>
            <a:schemeClr val="tx1">
              <a:alpha val="16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DE" sz="1600" b="1" i="0" u="none" strike="noStrike" cap="none" normalizeH="0" baseline="0" dirty="0">
              <a:effectLst/>
              <a:latin typeface="Georgia" panose="02040502050405020303"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DE" sz="1600" b="1" i="0" u="none" strike="noStrike" cap="none" normalizeH="0" baseline="0" dirty="0">
                <a:effectLst/>
                <a:latin typeface="Georgia" panose="02040502050405020303" pitchFamily="18" charset="0"/>
                <a:ea typeface="Calibri" panose="020F0502020204030204" pitchFamily="34" charset="0"/>
                <a:cs typeface="Times New Roman" panose="02020603050405020304" pitchFamily="18" charset="0"/>
              </a:rPr>
              <a:t>I. GOD</a:t>
            </a:r>
            <a:endParaRPr kumimoji="0" lang="en-US" altLang="en-DE" sz="1600" b="1" i="0" u="none" strike="noStrike" cap="none" normalizeH="0" baseline="0" dirty="0">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DE" sz="1600" b="1" i="0" u="none" strike="noStrike" cap="none" normalizeH="0" baseline="0" dirty="0">
                <a:effectLst/>
                <a:latin typeface="Georgia" panose="02040502050405020303" pitchFamily="18" charset="0"/>
                <a:ea typeface="Calibri" panose="020F0502020204030204" pitchFamily="34" charset="0"/>
                <a:cs typeface="Times New Roman" panose="02020603050405020304" pitchFamily="18" charset="0"/>
              </a:rPr>
              <a:t>We believe that there is only one living and true God, eternally existing in three distinct persons: Father, Son, and Holy Spirit; that they are equal in every divine perfection, and that they execute distinct but harmonious offices in the work of creation, providence, and redemption. This doctrine has come to be known in history as the Doctrine of the Trinity.</a:t>
            </a:r>
            <a:endParaRPr kumimoji="0" lang="en-US" altLang="en-DE" sz="1600" b="1" i="0" u="none" strike="noStrike" cap="none" normalizeH="0" baseline="0" dirty="0">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DE" sz="1600" b="1" i="0" u="none" strike="noStrike" cap="none" normalizeH="0" baseline="0" dirty="0">
              <a:effectLst/>
              <a:latin typeface="Georgia" panose="02040502050405020303"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DE" sz="1600" b="1" i="0" u="none" strike="noStrike" cap="none" normalizeH="0" baseline="0" dirty="0">
                <a:effectLst/>
                <a:latin typeface="Georgia" panose="02040502050405020303" pitchFamily="18" charset="0"/>
                <a:ea typeface="Calibri" panose="020F0502020204030204" pitchFamily="34" charset="0"/>
                <a:cs typeface="Times New Roman" panose="02020603050405020304" pitchFamily="18" charset="0"/>
              </a:rPr>
              <a:t>II. JESUS CHRIST</a:t>
            </a:r>
            <a:endParaRPr kumimoji="0" lang="en-US" altLang="en-DE" sz="1600" b="1" i="0" u="none" strike="noStrike" cap="none" normalizeH="0" baseline="0" dirty="0">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DE" sz="1600" b="1" i="0" u="none" strike="noStrike" cap="none" normalizeH="0" baseline="0" dirty="0">
                <a:effectLst/>
                <a:latin typeface="Georgia" panose="02040502050405020303" pitchFamily="18" charset="0"/>
                <a:ea typeface="Calibri" panose="020F0502020204030204" pitchFamily="34" charset="0"/>
                <a:cs typeface="Times New Roman" panose="02020603050405020304" pitchFamily="18" charset="0"/>
              </a:rPr>
              <a:t>We believe in Jesus Christ, God’s only begotten Son, conceived by the Holy Spirit. We believe in His Virgin Birth, sinless life, miracles, and teachings. We believe in His substitutionary atoning death on the Cross, bodily Resurrection, Ascension into heaven, perpetual intercession for His people, and personal visible return to earth. </a:t>
            </a:r>
            <a:endParaRPr kumimoji="0" lang="en-US" altLang="en-DE" sz="1600" b="1" i="0" u="none" strike="noStrike" cap="none" normalizeH="0" baseline="0" dirty="0">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DE" sz="1600" b="1" i="0" u="none" strike="noStrike" cap="none" normalizeH="0" baseline="0" dirty="0">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DE" sz="1600" b="1" i="0" u="none" strike="noStrike" cap="none" normalizeH="0" baseline="0" dirty="0">
                <a:effectLst/>
                <a:latin typeface="Georgia" panose="02040502050405020303" pitchFamily="18" charset="0"/>
                <a:ea typeface="Calibri" panose="020F0502020204030204" pitchFamily="34" charset="0"/>
                <a:cs typeface="Times New Roman" panose="02020603050405020304" pitchFamily="18" charset="0"/>
              </a:rPr>
              <a:t>III. THE BIBLE</a:t>
            </a:r>
            <a:endParaRPr kumimoji="0" lang="en-US" altLang="en-DE" sz="1600" b="1" i="0" u="none" strike="noStrike" cap="none" normalizeH="0" baseline="0" dirty="0">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DE" sz="1600" b="1" i="0" u="none" strike="noStrike" cap="none" normalizeH="0" baseline="0" dirty="0">
                <a:effectLst/>
                <a:latin typeface="Georgia" panose="02040502050405020303" pitchFamily="18" charset="0"/>
                <a:ea typeface="Calibri" panose="020F0502020204030204" pitchFamily="34" charset="0"/>
                <a:cs typeface="Times New Roman" panose="02020603050405020304" pitchFamily="18" charset="0"/>
              </a:rPr>
              <a:t>We believe that the Bible is the Word of God, fully inspired and without error in the original manuscripts, written under the inspiration of the Holy Spirit, preserved in transmission and various translations, and has supreme authority in all matters of faith, life, and conduct.</a:t>
            </a:r>
            <a:endParaRPr kumimoji="0" lang="en-US" altLang="en-DE" sz="1600" b="1" i="0" u="none" strike="noStrike" cap="none" normalizeH="0" baseline="0" dirty="0">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DE" sz="1600" b="1" i="0" u="none" strike="noStrike" cap="none" normalizeH="0" baseline="0" dirty="0">
              <a:effectLst/>
              <a:latin typeface="Georgia" panose="02040502050405020303"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DE" sz="1600" b="1" i="0" u="none" strike="noStrike" cap="none" normalizeH="0" baseline="0" dirty="0">
                <a:effectLst/>
                <a:latin typeface="Georgia" panose="02040502050405020303" pitchFamily="18" charset="0"/>
                <a:ea typeface="Calibri" panose="020F0502020204030204" pitchFamily="34" charset="0"/>
                <a:cs typeface="Times New Roman" panose="02020603050405020304" pitchFamily="18" charset="0"/>
              </a:rPr>
              <a:t>IV. SALVATION</a:t>
            </a:r>
            <a:endParaRPr kumimoji="0" lang="en-US" altLang="en-DE" sz="1600" b="1" i="0" u="none" strike="noStrike" cap="none" normalizeH="0" baseline="0" dirty="0">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DE" sz="1600" b="1" i="0" u="none" strike="noStrike" cap="none" normalizeH="0" baseline="0" dirty="0">
                <a:effectLst/>
                <a:latin typeface="Georgia" panose="02040502050405020303" pitchFamily="18" charset="0"/>
                <a:ea typeface="Calibri" panose="020F0502020204030204" pitchFamily="34" charset="0"/>
                <a:cs typeface="Times New Roman" panose="02020603050405020304" pitchFamily="18" charset="0"/>
              </a:rPr>
              <a:t>We believe that man was created by God in his own image; that he sinned and thereby became dead in sin, and wholly defiled in soul and body. That as a consequence, all human beings are born with a sinful nature and are sinners by choice and therefore under condemnation. We believe that those who repent of their sin and trust in Jesus Christ as Savior, by the power of the Holy Spirit, are delivered from condemnation and receive eternal life.</a:t>
            </a:r>
            <a:endParaRPr kumimoji="0" lang="en-US" altLang="en-DE" sz="1600" b="1" i="0" u="none" strike="noStrike" cap="none" normalizeH="0" baseline="0" dirty="0">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DE" sz="1600" b="1" i="0" u="none" strike="noStrike" cap="none" normalizeH="0" baseline="0" dirty="0">
              <a:effectLst/>
              <a:latin typeface="Georgia" panose="02040502050405020303"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DE" sz="1600" b="1" i="0" u="none" strike="noStrike" cap="none" normalizeH="0" baseline="0" dirty="0">
                <a:effectLst/>
                <a:latin typeface="Georgia" panose="02040502050405020303" pitchFamily="18" charset="0"/>
                <a:ea typeface="Calibri" panose="020F0502020204030204" pitchFamily="34" charset="0"/>
                <a:cs typeface="Times New Roman" panose="02020603050405020304" pitchFamily="18" charset="0"/>
              </a:rPr>
              <a:t>V. LAST THINGS</a:t>
            </a:r>
            <a:endParaRPr kumimoji="0" lang="en-US" altLang="en-DE" sz="1600" b="1" i="0" u="none" strike="noStrike" cap="none" normalizeH="0" baseline="0" dirty="0">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DE" sz="1600" b="1" i="0" u="none" strike="noStrike" cap="none" normalizeH="0" baseline="0" dirty="0">
                <a:effectLst/>
                <a:latin typeface="Georgia" panose="02040502050405020303" pitchFamily="18" charset="0"/>
                <a:ea typeface="Calibri" panose="020F0502020204030204" pitchFamily="34" charset="0"/>
                <a:cs typeface="Times New Roman" panose="02020603050405020304" pitchFamily="18" charset="0"/>
              </a:rPr>
              <a:t>We believe in the personal and visible return of the Lord Jesus Christ to earth and the establishment of His kingdom. We believe in the resurrection of the body, the final judgment, the eternal blessedness of the Christian in heaven and the eternal suffering of the non-Christian in hell.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DE" sz="1600" b="1" i="0" u="none" strike="noStrike" cap="none" normalizeH="0" baseline="0" dirty="0">
              <a:effectLst/>
              <a:latin typeface="Georgia" panose="02040502050405020303" pitchFamily="18" charset="0"/>
            </a:endParaRPr>
          </a:p>
        </p:txBody>
      </p:sp>
      <p:pic>
        <p:nvPicPr>
          <p:cNvPr id="6" name="Picture 5" descr="Image result for cross graphic">
            <a:extLst>
              <a:ext uri="{FF2B5EF4-FFF2-40B4-BE49-F238E27FC236}">
                <a16:creationId xmlns:a16="http://schemas.microsoft.com/office/drawing/2014/main" id="{AD4E4FA1-F1C5-409F-9D5C-AE8B12F3C6F7}"/>
              </a:ext>
            </a:extLst>
          </p:cNvPr>
          <p:cNvPicPr/>
          <p:nvPr/>
        </p:nvPicPr>
        <p:blipFill rotWithShape="1">
          <a:blip r:embed="rId4">
            <a:extLst>
              <a:ext uri="{28A0092B-C50C-407E-A947-70E740481C1C}">
                <a14:useLocalDpi xmlns:a14="http://schemas.microsoft.com/office/drawing/2010/main" val="0"/>
              </a:ext>
            </a:extLst>
          </a:blip>
          <a:srcRect b="14013"/>
          <a:stretch/>
        </p:blipFill>
        <p:spPr bwMode="auto">
          <a:xfrm>
            <a:off x="11242524" y="5164787"/>
            <a:ext cx="1254276" cy="1032814"/>
          </a:xfrm>
          <a:prstGeom prst="ellipse">
            <a:avLst/>
          </a:prstGeom>
          <a:noFill/>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7ADA8430-DACC-4F92-885C-1190DC00EC0F}"/>
              </a:ext>
            </a:extLst>
          </p:cNvPr>
          <p:cNvSpPr/>
          <p:nvPr/>
        </p:nvSpPr>
        <p:spPr>
          <a:xfrm>
            <a:off x="1" y="-115649"/>
            <a:ext cx="12191998" cy="769441"/>
          </a:xfrm>
          <a:prstGeom prst="rect">
            <a:avLst/>
          </a:prstGeom>
          <a:noFill/>
        </p:spPr>
        <p:txBody>
          <a:bodyPr wrap="square" lIns="91440" tIns="45720" rIns="91440" bIns="45720">
            <a:spAutoFit/>
          </a:bodyPr>
          <a:lstStyle/>
          <a:p>
            <a:pPr algn="ctr"/>
            <a:r>
              <a:rPr lang="en-US" sz="4400" u="sng" cap="none" spc="0" dirty="0">
                <a:ln w="0"/>
                <a:solidFill>
                  <a:schemeClr val="tx1"/>
                </a:solidFill>
                <a:effectLst>
                  <a:outerShdw blurRad="38100" dist="19050" dir="2700000" algn="tl" rotWithShape="0">
                    <a:schemeClr val="dk1">
                      <a:alpha val="40000"/>
                    </a:schemeClr>
                  </a:outerShdw>
                </a:effectLst>
              </a:rPr>
              <a:t>What We Believe</a:t>
            </a:r>
          </a:p>
        </p:txBody>
      </p:sp>
    </p:spTree>
    <p:extLst>
      <p:ext uri="{BB962C8B-B14F-4D97-AF65-F5344CB8AC3E}">
        <p14:creationId xmlns:p14="http://schemas.microsoft.com/office/powerpoint/2010/main" val="2657134187"/>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house that has a sign on the side of a building&#10;&#10;Description automatically generated">
            <a:extLst>
              <a:ext uri="{FF2B5EF4-FFF2-40B4-BE49-F238E27FC236}">
                <a16:creationId xmlns:a16="http://schemas.microsoft.com/office/drawing/2014/main" id="{7DAB3D59-4286-423F-A322-91836257E131}"/>
              </a:ext>
            </a:extLst>
          </p:cNvPr>
          <p:cNvPicPr>
            <a:picLocks noChangeAspect="1"/>
          </p:cNvPicPr>
          <p:nvPr/>
        </p:nvPicPr>
        <p:blipFill>
          <a:blip r:embed="rId2">
            <a:alphaModFix amt="63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Rectangle 2">
            <a:extLst>
              <a:ext uri="{FF2B5EF4-FFF2-40B4-BE49-F238E27FC236}">
                <a16:creationId xmlns:a16="http://schemas.microsoft.com/office/drawing/2014/main" id="{B45A767D-B317-4375-A1F0-47530A747885}"/>
              </a:ext>
            </a:extLst>
          </p:cNvPr>
          <p:cNvSpPr>
            <a:spLocks noChangeArrowheads="1"/>
          </p:cNvSpPr>
          <p:nvPr/>
        </p:nvSpPr>
        <p:spPr bwMode="auto">
          <a:xfrm>
            <a:off x="0" y="-41533"/>
            <a:ext cx="12192000" cy="6924973"/>
          </a:xfrm>
          <a:prstGeom prst="rect">
            <a:avLst/>
          </a:prstGeom>
          <a:solidFill>
            <a:schemeClr val="tx1">
              <a:alpha val="48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DE" sz="3700" b="1" i="0" u="none" strike="noStrike" cap="none" normalizeH="0" baseline="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endParaRPr>
          </a:p>
          <a:p>
            <a:pPr marL="857250" marR="0" lvl="0" indent="-857250" algn="l" defTabSz="914400" rtl="0" eaLnBrk="0" fontAlgn="base" latinLnBrk="0" hangingPunct="0">
              <a:lnSpc>
                <a:spcPct val="100000"/>
              </a:lnSpc>
              <a:spcBef>
                <a:spcPct val="0"/>
              </a:spcBef>
              <a:spcAft>
                <a:spcPct val="0"/>
              </a:spcAft>
              <a:buClrTx/>
              <a:buSzTx/>
              <a:buFontTx/>
              <a:buAutoNum type="romanUcPeriod"/>
              <a:tabLst/>
            </a:pPr>
            <a:r>
              <a:rPr kumimoji="0" lang="en-US" altLang="en-DE" sz="3700" b="1" i="0" u="none" strike="noStrike" cap="none" normalizeH="0" baseline="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GOD</a:t>
            </a:r>
          </a:p>
          <a:p>
            <a:pPr marR="0" lvl="0" algn="l" defTabSz="914400" rtl="0" eaLnBrk="0" fontAlgn="base" latinLnBrk="0" hangingPunct="0">
              <a:lnSpc>
                <a:spcPct val="100000"/>
              </a:lnSpc>
              <a:spcBef>
                <a:spcPct val="0"/>
              </a:spcBef>
              <a:spcAft>
                <a:spcPct val="0"/>
              </a:spcAft>
              <a:buClrTx/>
              <a:buSzTx/>
              <a:tabLst/>
            </a:pPr>
            <a:endParaRPr kumimoji="0" lang="en-US" altLang="en-DE" sz="3700" b="1" i="0" u="none" strike="noStrike" cap="none" normalizeH="0" baseline="0" dirty="0">
              <a:solidFill>
                <a:schemeClr val="bg1"/>
              </a:solidFill>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DE" sz="3700" b="1" i="0" u="none" strike="noStrike" cap="none" normalizeH="0" baseline="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We believe that there is only one living and true God, eternally existing in three distinct persons: Father, Son, and Holy Spirit; that they are equal in every divine perfection, and that they execute distinct but harmonious offices in the work of creation, providence, and redemption. This doctrine has come to be known in history as the Doctrine of the Trinity.</a:t>
            </a:r>
            <a:endParaRPr kumimoji="0" lang="en-US" altLang="en-DE" sz="3700" b="1" i="0" u="none" strike="noStrike" cap="none" normalizeH="0" baseline="0" dirty="0">
              <a:solidFill>
                <a:schemeClr val="bg1"/>
              </a:solidFill>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DE" sz="3700" b="1" i="0" u="none" strike="noStrike" cap="none" normalizeH="0" baseline="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endParaRPr>
          </a:p>
        </p:txBody>
      </p:sp>
      <p:pic>
        <p:nvPicPr>
          <p:cNvPr id="6" name="Picture 5" descr="Image result for cross graphic">
            <a:extLst>
              <a:ext uri="{FF2B5EF4-FFF2-40B4-BE49-F238E27FC236}">
                <a16:creationId xmlns:a16="http://schemas.microsoft.com/office/drawing/2014/main" id="{AD4E4FA1-F1C5-409F-9D5C-AE8B12F3C6F7}"/>
              </a:ext>
            </a:extLst>
          </p:cNvPr>
          <p:cNvPicPr/>
          <p:nvPr/>
        </p:nvPicPr>
        <p:blipFill rotWithShape="1">
          <a:blip r:embed="rId4">
            <a:extLst>
              <a:ext uri="{28A0092B-C50C-407E-A947-70E740481C1C}">
                <a14:useLocalDpi xmlns:a14="http://schemas.microsoft.com/office/drawing/2010/main" val="0"/>
              </a:ext>
            </a:extLst>
          </a:blip>
          <a:srcRect b="14013"/>
          <a:stretch/>
        </p:blipFill>
        <p:spPr bwMode="auto">
          <a:xfrm>
            <a:off x="11039323" y="4673720"/>
            <a:ext cx="1595805" cy="1497965"/>
          </a:xfrm>
          <a:prstGeom prst="ellipse">
            <a:avLst/>
          </a:prstGeom>
          <a:noFill/>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98F42E0F-D5D7-4983-8A94-F80DEC59FD80}"/>
              </a:ext>
            </a:extLst>
          </p:cNvPr>
          <p:cNvSpPr/>
          <p:nvPr/>
        </p:nvSpPr>
        <p:spPr>
          <a:xfrm>
            <a:off x="1" y="-115649"/>
            <a:ext cx="12191998" cy="769441"/>
          </a:xfrm>
          <a:prstGeom prst="rect">
            <a:avLst/>
          </a:prstGeom>
          <a:noFill/>
        </p:spPr>
        <p:txBody>
          <a:bodyPr wrap="square" lIns="91440" tIns="45720" rIns="91440" bIns="45720">
            <a:spAutoFit/>
          </a:bodyPr>
          <a:lstStyle/>
          <a:p>
            <a:pPr algn="r"/>
            <a:r>
              <a:rPr lang="en-US" sz="4400" u="sng" cap="none" spc="0" dirty="0">
                <a:ln w="0"/>
                <a:solidFill>
                  <a:schemeClr val="bg1"/>
                </a:solidFill>
                <a:effectLst>
                  <a:outerShdw blurRad="38100" dist="19050" dir="2700000" algn="tl" rotWithShape="0">
                    <a:schemeClr val="dk1">
                      <a:alpha val="40000"/>
                    </a:schemeClr>
                  </a:outerShdw>
                </a:effectLst>
              </a:rPr>
              <a:t>What We Believe</a:t>
            </a:r>
          </a:p>
        </p:txBody>
      </p:sp>
    </p:spTree>
    <p:extLst>
      <p:ext uri="{BB962C8B-B14F-4D97-AF65-F5344CB8AC3E}">
        <p14:creationId xmlns:p14="http://schemas.microsoft.com/office/powerpoint/2010/main" val="2133146503"/>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house that has a sign on the side of a building&#10;&#10;Description automatically generated">
            <a:extLst>
              <a:ext uri="{FF2B5EF4-FFF2-40B4-BE49-F238E27FC236}">
                <a16:creationId xmlns:a16="http://schemas.microsoft.com/office/drawing/2014/main" id="{7DAB3D59-4286-423F-A322-91836257E131}"/>
              </a:ext>
            </a:extLst>
          </p:cNvPr>
          <p:cNvPicPr>
            <a:picLocks noChangeAspect="1"/>
          </p:cNvPicPr>
          <p:nvPr/>
        </p:nvPicPr>
        <p:blipFill>
          <a:blip r:embed="rId2">
            <a:alphaModFix amt="63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Rectangle 2">
            <a:extLst>
              <a:ext uri="{FF2B5EF4-FFF2-40B4-BE49-F238E27FC236}">
                <a16:creationId xmlns:a16="http://schemas.microsoft.com/office/drawing/2014/main" id="{B45A767D-B317-4375-A1F0-47530A747885}"/>
              </a:ext>
            </a:extLst>
          </p:cNvPr>
          <p:cNvSpPr>
            <a:spLocks noChangeArrowheads="1"/>
          </p:cNvSpPr>
          <p:nvPr/>
        </p:nvSpPr>
        <p:spPr bwMode="auto">
          <a:xfrm>
            <a:off x="0" y="-984882"/>
            <a:ext cx="12192000" cy="8710077"/>
          </a:xfrm>
          <a:prstGeom prst="rect">
            <a:avLst/>
          </a:prstGeom>
          <a:solidFill>
            <a:schemeClr val="tx1">
              <a:alpha val="48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DE" sz="4000" b="1" i="0" u="none" strike="noStrike" cap="none" normalizeH="0" baseline="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DE" sz="4000" b="1" i="0" u="none" strike="noStrike" cap="none" normalizeH="0" baseline="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DE" sz="4000" b="1" i="0" u="none" strike="noStrike" cap="none" normalizeH="0" baseline="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II. JESUS CHRIST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DE" sz="4000" b="1" i="0" u="none" strike="noStrike" cap="none" normalizeH="0" baseline="0" dirty="0">
              <a:solidFill>
                <a:schemeClr val="bg1"/>
              </a:solidFill>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DE" sz="4000" b="1" i="0" u="none" strike="noStrike" cap="none" normalizeH="0" baseline="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We believe in Jesus Christ, God’s only begotten Son, conceived by the Holy Spirit. We believe in His Virgin Birth, sinless life, miracles, and teachings. We believe in His substitutionary atoning death on the Cross, bodily Resurrection, Ascension into heaven, perpetual intercession for His people, and personal visible return to earth. </a:t>
            </a:r>
            <a:endParaRPr kumimoji="0" lang="en-US" altLang="en-DE" sz="4000" b="1" i="0" u="none" strike="noStrike" cap="none" normalizeH="0" baseline="0" dirty="0">
              <a:solidFill>
                <a:schemeClr val="bg1"/>
              </a:solidFill>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DE" sz="4000" b="1" i="0" u="none" strike="noStrike" cap="none" normalizeH="0" baseline="0" dirty="0">
              <a:solidFill>
                <a:schemeClr val="bg1"/>
              </a:solidFill>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DE" sz="4000" b="1" i="0" u="none" strike="noStrike" cap="none" normalizeH="0" baseline="0" dirty="0">
              <a:solidFill>
                <a:schemeClr val="bg1"/>
              </a:solidFill>
              <a:effectLst/>
              <a:latin typeface="Georgia" panose="02040502050405020303" pitchFamily="18" charset="0"/>
            </a:endParaRPr>
          </a:p>
        </p:txBody>
      </p:sp>
      <p:pic>
        <p:nvPicPr>
          <p:cNvPr id="6" name="Picture 5" descr="Image result for cross graphic">
            <a:extLst>
              <a:ext uri="{FF2B5EF4-FFF2-40B4-BE49-F238E27FC236}">
                <a16:creationId xmlns:a16="http://schemas.microsoft.com/office/drawing/2014/main" id="{AD4E4FA1-F1C5-409F-9D5C-AE8B12F3C6F7}"/>
              </a:ext>
            </a:extLst>
          </p:cNvPr>
          <p:cNvPicPr/>
          <p:nvPr/>
        </p:nvPicPr>
        <p:blipFill rotWithShape="1">
          <a:blip r:embed="rId4">
            <a:extLst>
              <a:ext uri="{28A0092B-C50C-407E-A947-70E740481C1C}">
                <a14:useLocalDpi xmlns:a14="http://schemas.microsoft.com/office/drawing/2010/main" val="0"/>
              </a:ext>
            </a:extLst>
          </a:blip>
          <a:srcRect b="14013"/>
          <a:stretch/>
        </p:blipFill>
        <p:spPr bwMode="auto">
          <a:xfrm>
            <a:off x="11039323" y="4673720"/>
            <a:ext cx="1595805" cy="1497965"/>
          </a:xfrm>
          <a:prstGeom prst="ellipse">
            <a:avLst/>
          </a:prstGeom>
          <a:noFill/>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C806D85C-C4F8-4AE1-842B-92C186CFD6D8}"/>
              </a:ext>
            </a:extLst>
          </p:cNvPr>
          <p:cNvSpPr/>
          <p:nvPr/>
        </p:nvSpPr>
        <p:spPr>
          <a:xfrm>
            <a:off x="1" y="-115649"/>
            <a:ext cx="12191998" cy="769441"/>
          </a:xfrm>
          <a:prstGeom prst="rect">
            <a:avLst/>
          </a:prstGeom>
          <a:noFill/>
        </p:spPr>
        <p:txBody>
          <a:bodyPr wrap="square" lIns="91440" tIns="45720" rIns="91440" bIns="45720">
            <a:spAutoFit/>
          </a:bodyPr>
          <a:lstStyle/>
          <a:p>
            <a:pPr algn="r"/>
            <a:r>
              <a:rPr lang="en-US" sz="4400" u="sng" cap="none" spc="0" dirty="0">
                <a:ln w="0"/>
                <a:solidFill>
                  <a:schemeClr val="bg1"/>
                </a:solidFill>
                <a:effectLst>
                  <a:outerShdw blurRad="38100" dist="19050" dir="2700000" algn="tl" rotWithShape="0">
                    <a:schemeClr val="dk1">
                      <a:alpha val="40000"/>
                    </a:schemeClr>
                  </a:outerShdw>
                </a:effectLst>
              </a:rPr>
              <a:t>What We Believe</a:t>
            </a:r>
          </a:p>
        </p:txBody>
      </p:sp>
    </p:spTree>
    <p:extLst>
      <p:ext uri="{BB962C8B-B14F-4D97-AF65-F5344CB8AC3E}">
        <p14:creationId xmlns:p14="http://schemas.microsoft.com/office/powerpoint/2010/main" val="1041643522"/>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house that has a sign on the side of a building&#10;&#10;Description automatically generated">
            <a:extLst>
              <a:ext uri="{FF2B5EF4-FFF2-40B4-BE49-F238E27FC236}">
                <a16:creationId xmlns:a16="http://schemas.microsoft.com/office/drawing/2014/main" id="{7DAB3D59-4286-423F-A322-91836257E131}"/>
              </a:ext>
            </a:extLst>
          </p:cNvPr>
          <p:cNvPicPr>
            <a:picLocks noChangeAspect="1"/>
          </p:cNvPicPr>
          <p:nvPr/>
        </p:nvPicPr>
        <p:blipFill>
          <a:blip r:embed="rId2">
            <a:alphaModFix amt="63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Rectangle 2">
            <a:extLst>
              <a:ext uri="{FF2B5EF4-FFF2-40B4-BE49-F238E27FC236}">
                <a16:creationId xmlns:a16="http://schemas.microsoft.com/office/drawing/2014/main" id="{B45A767D-B317-4375-A1F0-47530A747885}"/>
              </a:ext>
            </a:extLst>
          </p:cNvPr>
          <p:cNvSpPr>
            <a:spLocks noChangeArrowheads="1"/>
          </p:cNvSpPr>
          <p:nvPr/>
        </p:nvSpPr>
        <p:spPr bwMode="auto">
          <a:xfrm>
            <a:off x="0" y="-400106"/>
            <a:ext cx="12192000" cy="7540526"/>
          </a:xfrm>
          <a:prstGeom prst="rect">
            <a:avLst/>
          </a:prstGeom>
          <a:solidFill>
            <a:schemeClr val="tx1">
              <a:alpha val="48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DE" sz="4400" b="1" i="0" u="none" strike="noStrike" cap="none" normalizeH="0" baseline="0" dirty="0">
              <a:solidFill>
                <a:schemeClr val="bg1"/>
              </a:solidFill>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DE" sz="4400" b="1" i="0" u="none" strike="noStrike" cap="none" normalizeH="0" baseline="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III. THE BIBLE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DE" sz="4400" b="1" i="0" u="none" strike="noStrike" cap="none" normalizeH="0" baseline="0" dirty="0">
              <a:solidFill>
                <a:schemeClr val="bg1"/>
              </a:solidFill>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DE" sz="4400" b="1" i="0" u="none" strike="noStrike" cap="none" normalizeH="0" baseline="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We believe that the Bible is the Word of God, fully inspired and without error in the original manuscripts, written under the inspiration of the Holy Spirit, preserved in transmission and various translations, and has supreme authority in all matters of faith, life, and conduct.</a:t>
            </a:r>
            <a:endParaRPr kumimoji="0" lang="en-US" altLang="en-DE" sz="4400" b="1" i="0" u="none" strike="noStrike" cap="none" normalizeH="0" baseline="0" dirty="0">
              <a:solidFill>
                <a:schemeClr val="bg1"/>
              </a:solidFill>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DE" sz="4400" b="1" i="0" u="none" strike="noStrike" cap="none" normalizeH="0" baseline="0" dirty="0">
              <a:solidFill>
                <a:schemeClr val="bg1"/>
              </a:solidFill>
              <a:effectLst/>
              <a:latin typeface="Georgia" panose="02040502050405020303" pitchFamily="18" charset="0"/>
            </a:endParaRPr>
          </a:p>
        </p:txBody>
      </p:sp>
      <p:pic>
        <p:nvPicPr>
          <p:cNvPr id="6" name="Picture 5" descr="Image result for cross graphic">
            <a:extLst>
              <a:ext uri="{FF2B5EF4-FFF2-40B4-BE49-F238E27FC236}">
                <a16:creationId xmlns:a16="http://schemas.microsoft.com/office/drawing/2014/main" id="{AD4E4FA1-F1C5-409F-9D5C-AE8B12F3C6F7}"/>
              </a:ext>
            </a:extLst>
          </p:cNvPr>
          <p:cNvPicPr/>
          <p:nvPr/>
        </p:nvPicPr>
        <p:blipFill rotWithShape="1">
          <a:blip r:embed="rId4">
            <a:extLst>
              <a:ext uri="{28A0092B-C50C-407E-A947-70E740481C1C}">
                <a14:useLocalDpi xmlns:a14="http://schemas.microsoft.com/office/drawing/2010/main" val="0"/>
              </a:ext>
            </a:extLst>
          </a:blip>
          <a:srcRect b="14013"/>
          <a:stretch/>
        </p:blipFill>
        <p:spPr bwMode="auto">
          <a:xfrm>
            <a:off x="11039323" y="4673720"/>
            <a:ext cx="1595805" cy="1497965"/>
          </a:xfrm>
          <a:prstGeom prst="ellipse">
            <a:avLst/>
          </a:prstGeom>
          <a:noFill/>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E02D4392-19F6-4F9F-8138-D96A9BB6CE52}"/>
              </a:ext>
            </a:extLst>
          </p:cNvPr>
          <p:cNvSpPr/>
          <p:nvPr/>
        </p:nvSpPr>
        <p:spPr>
          <a:xfrm>
            <a:off x="1" y="-115649"/>
            <a:ext cx="12191998" cy="769441"/>
          </a:xfrm>
          <a:prstGeom prst="rect">
            <a:avLst/>
          </a:prstGeom>
          <a:noFill/>
        </p:spPr>
        <p:txBody>
          <a:bodyPr wrap="square" lIns="91440" tIns="45720" rIns="91440" bIns="45720">
            <a:spAutoFit/>
          </a:bodyPr>
          <a:lstStyle/>
          <a:p>
            <a:pPr algn="r"/>
            <a:r>
              <a:rPr lang="en-US" sz="4400" u="sng" cap="none" spc="0" dirty="0">
                <a:ln w="0"/>
                <a:solidFill>
                  <a:schemeClr val="bg1"/>
                </a:solidFill>
                <a:effectLst>
                  <a:outerShdw blurRad="38100" dist="19050" dir="2700000" algn="tl" rotWithShape="0">
                    <a:schemeClr val="dk1">
                      <a:alpha val="40000"/>
                    </a:schemeClr>
                  </a:outerShdw>
                </a:effectLst>
              </a:rPr>
              <a:t>What We Believe</a:t>
            </a:r>
          </a:p>
        </p:txBody>
      </p:sp>
    </p:spTree>
    <p:extLst>
      <p:ext uri="{BB962C8B-B14F-4D97-AF65-F5344CB8AC3E}">
        <p14:creationId xmlns:p14="http://schemas.microsoft.com/office/powerpoint/2010/main" val="4039074212"/>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house that has a sign on the side of a building&#10;&#10;Description automatically generated">
            <a:extLst>
              <a:ext uri="{FF2B5EF4-FFF2-40B4-BE49-F238E27FC236}">
                <a16:creationId xmlns:a16="http://schemas.microsoft.com/office/drawing/2014/main" id="{7DAB3D59-4286-423F-A322-91836257E131}"/>
              </a:ext>
            </a:extLst>
          </p:cNvPr>
          <p:cNvPicPr>
            <a:picLocks noChangeAspect="1"/>
          </p:cNvPicPr>
          <p:nvPr/>
        </p:nvPicPr>
        <p:blipFill>
          <a:blip r:embed="rId2">
            <a:alphaModFix amt="63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Rectangle 2">
            <a:extLst>
              <a:ext uri="{FF2B5EF4-FFF2-40B4-BE49-F238E27FC236}">
                <a16:creationId xmlns:a16="http://schemas.microsoft.com/office/drawing/2014/main" id="{B45A767D-B317-4375-A1F0-47530A747885}"/>
              </a:ext>
            </a:extLst>
          </p:cNvPr>
          <p:cNvSpPr>
            <a:spLocks noChangeArrowheads="1"/>
          </p:cNvSpPr>
          <p:nvPr/>
        </p:nvSpPr>
        <p:spPr bwMode="auto">
          <a:xfrm>
            <a:off x="0" y="-492334"/>
            <a:ext cx="12192000" cy="8402300"/>
          </a:xfrm>
          <a:prstGeom prst="rect">
            <a:avLst/>
          </a:prstGeom>
          <a:solidFill>
            <a:schemeClr val="tx1">
              <a:alpha val="48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DE" sz="3600" b="1" i="0" u="none" strike="noStrike" cap="none" normalizeH="0" baseline="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DE" sz="3600" b="1" i="0" u="none" strike="noStrike" cap="none" normalizeH="0" baseline="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IV. SALVATION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DE" sz="3600" b="1" i="0" u="none" strike="noStrike" cap="none" normalizeH="0" baseline="0" dirty="0">
              <a:solidFill>
                <a:schemeClr val="bg1"/>
              </a:solidFill>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DE" sz="3600" b="1" i="0" u="none" strike="noStrike" cap="none" normalizeH="0" baseline="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We believe that man was created by God in his own image; that he sinned and thereby became dead in sin, and wholly defiled in soul and body. That as a consequence, all human beings are born with a sinful nature and are sinners by choice and therefore under condemnation. We believe that those who repent of their sin and trust in Jesus Christ as Savior, by the power of the Holy Spirit, are delivered from condemnation and receive eternal life.</a:t>
            </a:r>
            <a:endParaRPr kumimoji="0" lang="en-US" altLang="en-DE" sz="3600" b="1" i="0" u="none" strike="noStrike" cap="none" normalizeH="0" baseline="0" dirty="0">
              <a:solidFill>
                <a:schemeClr val="bg1"/>
              </a:solidFill>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DE" sz="3600" b="1" i="0" u="none" strike="noStrike" cap="none" normalizeH="0" baseline="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DE" sz="3600" b="1" i="0" u="none" strike="noStrike" cap="none" normalizeH="0" baseline="0" dirty="0">
              <a:solidFill>
                <a:schemeClr val="bg1"/>
              </a:solidFill>
              <a:effectLst/>
              <a:latin typeface="Georgia" panose="02040502050405020303" pitchFamily="18" charset="0"/>
            </a:endParaRPr>
          </a:p>
        </p:txBody>
      </p:sp>
      <p:pic>
        <p:nvPicPr>
          <p:cNvPr id="6" name="Picture 5" descr="Image result for cross graphic">
            <a:extLst>
              <a:ext uri="{FF2B5EF4-FFF2-40B4-BE49-F238E27FC236}">
                <a16:creationId xmlns:a16="http://schemas.microsoft.com/office/drawing/2014/main" id="{AD4E4FA1-F1C5-409F-9D5C-AE8B12F3C6F7}"/>
              </a:ext>
            </a:extLst>
          </p:cNvPr>
          <p:cNvPicPr/>
          <p:nvPr/>
        </p:nvPicPr>
        <p:blipFill rotWithShape="1">
          <a:blip r:embed="rId4">
            <a:extLst>
              <a:ext uri="{28A0092B-C50C-407E-A947-70E740481C1C}">
                <a14:useLocalDpi xmlns:a14="http://schemas.microsoft.com/office/drawing/2010/main" val="0"/>
              </a:ext>
            </a:extLst>
          </a:blip>
          <a:srcRect b="14013"/>
          <a:stretch/>
        </p:blipFill>
        <p:spPr bwMode="auto">
          <a:xfrm>
            <a:off x="11039323" y="4673720"/>
            <a:ext cx="1595805" cy="1497965"/>
          </a:xfrm>
          <a:prstGeom prst="ellipse">
            <a:avLst/>
          </a:prstGeom>
          <a:noFill/>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08851FD3-BD2D-47BC-9D38-D4137A145F24}"/>
              </a:ext>
            </a:extLst>
          </p:cNvPr>
          <p:cNvSpPr/>
          <p:nvPr/>
        </p:nvSpPr>
        <p:spPr>
          <a:xfrm>
            <a:off x="1" y="-115649"/>
            <a:ext cx="12191998" cy="769441"/>
          </a:xfrm>
          <a:prstGeom prst="rect">
            <a:avLst/>
          </a:prstGeom>
          <a:noFill/>
        </p:spPr>
        <p:txBody>
          <a:bodyPr wrap="square" lIns="91440" tIns="45720" rIns="91440" bIns="45720">
            <a:spAutoFit/>
          </a:bodyPr>
          <a:lstStyle/>
          <a:p>
            <a:pPr algn="r"/>
            <a:r>
              <a:rPr lang="en-US" sz="4400" u="sng" cap="none" spc="0" dirty="0">
                <a:ln w="0"/>
                <a:solidFill>
                  <a:schemeClr val="bg1"/>
                </a:solidFill>
                <a:effectLst>
                  <a:outerShdw blurRad="38100" dist="19050" dir="2700000" algn="tl" rotWithShape="0">
                    <a:schemeClr val="dk1">
                      <a:alpha val="40000"/>
                    </a:schemeClr>
                  </a:outerShdw>
                </a:effectLst>
              </a:rPr>
              <a:t>What We Believe</a:t>
            </a:r>
          </a:p>
        </p:txBody>
      </p:sp>
    </p:spTree>
    <p:extLst>
      <p:ext uri="{BB962C8B-B14F-4D97-AF65-F5344CB8AC3E}">
        <p14:creationId xmlns:p14="http://schemas.microsoft.com/office/powerpoint/2010/main" val="455021724"/>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house that has a sign on the side of a building&#10;&#10;Description automatically generated">
            <a:extLst>
              <a:ext uri="{FF2B5EF4-FFF2-40B4-BE49-F238E27FC236}">
                <a16:creationId xmlns:a16="http://schemas.microsoft.com/office/drawing/2014/main" id="{7DAB3D59-4286-423F-A322-91836257E131}"/>
              </a:ext>
            </a:extLst>
          </p:cNvPr>
          <p:cNvPicPr>
            <a:picLocks noChangeAspect="1"/>
          </p:cNvPicPr>
          <p:nvPr/>
        </p:nvPicPr>
        <p:blipFill>
          <a:blip r:embed="rId2">
            <a:alphaModFix amt="18000"/>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Rectangle 2">
            <a:extLst>
              <a:ext uri="{FF2B5EF4-FFF2-40B4-BE49-F238E27FC236}">
                <a16:creationId xmlns:a16="http://schemas.microsoft.com/office/drawing/2014/main" id="{B45A767D-B317-4375-A1F0-47530A747885}"/>
              </a:ext>
            </a:extLst>
          </p:cNvPr>
          <p:cNvSpPr>
            <a:spLocks noChangeArrowheads="1"/>
          </p:cNvSpPr>
          <p:nvPr/>
        </p:nvSpPr>
        <p:spPr bwMode="auto">
          <a:xfrm>
            <a:off x="-1" y="0"/>
            <a:ext cx="12192000" cy="6986528"/>
          </a:xfrm>
          <a:prstGeom prst="rect">
            <a:avLst/>
          </a:prstGeom>
          <a:solidFill>
            <a:schemeClr val="tx1">
              <a:alpha val="16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DE" sz="1600" b="1" i="0" u="none" strike="noStrike" cap="none" normalizeH="0" baseline="0" dirty="0">
              <a:effectLst/>
              <a:latin typeface="Georgia" panose="02040502050405020303"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DE" sz="1600" b="1" i="0" u="none" strike="noStrike" cap="none" normalizeH="0" baseline="0" dirty="0">
                <a:effectLst/>
                <a:latin typeface="Georgia" panose="02040502050405020303" pitchFamily="18" charset="0"/>
                <a:ea typeface="Calibri" panose="020F0502020204030204" pitchFamily="34" charset="0"/>
                <a:cs typeface="Times New Roman" panose="02020603050405020304" pitchFamily="18" charset="0"/>
              </a:rPr>
              <a:t>I. GOD</a:t>
            </a:r>
            <a:endParaRPr kumimoji="0" lang="en-US" altLang="en-DE" sz="1600" b="1" i="0" u="none" strike="noStrike" cap="none" normalizeH="0" baseline="0" dirty="0">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DE" sz="1600" b="1" i="0" u="none" strike="noStrike" cap="none" normalizeH="0" baseline="0" dirty="0">
                <a:effectLst/>
                <a:latin typeface="Georgia" panose="02040502050405020303" pitchFamily="18" charset="0"/>
                <a:ea typeface="Calibri" panose="020F0502020204030204" pitchFamily="34" charset="0"/>
                <a:cs typeface="Times New Roman" panose="02020603050405020304" pitchFamily="18" charset="0"/>
              </a:rPr>
              <a:t>We believe that there is only one living and true God, eternally existing in three distinct persons: Father, Son, and Holy Spirit; that they are equal in every divine perfection, and that they execute distinct but harmonious offices in the work of creation, providence, and redemption. This doctrine has come to be known in history as the Doctrine of the Trinity.</a:t>
            </a:r>
            <a:endParaRPr kumimoji="0" lang="en-US" altLang="en-DE" sz="1600" b="1" i="0" u="none" strike="noStrike" cap="none" normalizeH="0" baseline="0" dirty="0">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DE" sz="1600" b="1" i="0" u="none" strike="noStrike" cap="none" normalizeH="0" baseline="0" dirty="0">
              <a:effectLst/>
              <a:latin typeface="Georgia" panose="02040502050405020303"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DE" sz="1600" b="1" i="0" u="none" strike="noStrike" cap="none" normalizeH="0" baseline="0" dirty="0">
                <a:effectLst/>
                <a:latin typeface="Georgia" panose="02040502050405020303" pitchFamily="18" charset="0"/>
                <a:ea typeface="Calibri" panose="020F0502020204030204" pitchFamily="34" charset="0"/>
                <a:cs typeface="Times New Roman" panose="02020603050405020304" pitchFamily="18" charset="0"/>
              </a:rPr>
              <a:t>II. JESUS CHRIST</a:t>
            </a:r>
            <a:endParaRPr kumimoji="0" lang="en-US" altLang="en-DE" sz="1600" b="1" i="0" u="none" strike="noStrike" cap="none" normalizeH="0" baseline="0" dirty="0">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DE" sz="1600" b="1" i="0" u="none" strike="noStrike" cap="none" normalizeH="0" baseline="0" dirty="0">
                <a:effectLst/>
                <a:latin typeface="Georgia" panose="02040502050405020303" pitchFamily="18" charset="0"/>
                <a:ea typeface="Calibri" panose="020F0502020204030204" pitchFamily="34" charset="0"/>
                <a:cs typeface="Times New Roman" panose="02020603050405020304" pitchFamily="18" charset="0"/>
              </a:rPr>
              <a:t>We believe in Jesus Christ, God’s only begotten Son, conceived by the Holy Spirit. We believe in His Virgin Birth, sinless life, miracles, and teachings. We believe in His substitutionary atoning death on the Cross, bodily Resurrection, Ascension into heaven, perpetual intercession for His people, and personal visible return to earth. </a:t>
            </a:r>
            <a:endParaRPr kumimoji="0" lang="en-US" altLang="en-DE" sz="1600" b="1" i="0" u="none" strike="noStrike" cap="none" normalizeH="0" baseline="0" dirty="0">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DE" sz="1600" b="1" i="0" u="none" strike="noStrike" cap="none" normalizeH="0" baseline="0" dirty="0">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DE" sz="1600" b="1" i="0" u="none" strike="noStrike" cap="none" normalizeH="0" baseline="0" dirty="0">
                <a:effectLst/>
                <a:latin typeface="Georgia" panose="02040502050405020303" pitchFamily="18" charset="0"/>
                <a:ea typeface="Calibri" panose="020F0502020204030204" pitchFamily="34" charset="0"/>
                <a:cs typeface="Times New Roman" panose="02020603050405020304" pitchFamily="18" charset="0"/>
              </a:rPr>
              <a:t>III. THE BIBLE</a:t>
            </a:r>
            <a:endParaRPr kumimoji="0" lang="en-US" altLang="en-DE" sz="1600" b="1" i="0" u="none" strike="noStrike" cap="none" normalizeH="0" baseline="0" dirty="0">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DE" sz="1600" b="1" i="0" u="none" strike="noStrike" cap="none" normalizeH="0" baseline="0" dirty="0">
                <a:effectLst/>
                <a:latin typeface="Georgia" panose="02040502050405020303" pitchFamily="18" charset="0"/>
                <a:ea typeface="Calibri" panose="020F0502020204030204" pitchFamily="34" charset="0"/>
                <a:cs typeface="Times New Roman" panose="02020603050405020304" pitchFamily="18" charset="0"/>
              </a:rPr>
              <a:t>We believe that the Bible is the Word of God, fully inspired and without error in the original manuscripts, written under the inspiration of the Holy Spirit, preserved in transmission and various translations, and has supreme authority in all matters of faith, life, and conduct.</a:t>
            </a:r>
            <a:endParaRPr kumimoji="0" lang="en-US" altLang="en-DE" sz="1600" b="1" i="0" u="none" strike="noStrike" cap="none" normalizeH="0" baseline="0" dirty="0">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DE" sz="1600" b="1" i="0" u="none" strike="noStrike" cap="none" normalizeH="0" baseline="0" dirty="0">
              <a:effectLst/>
              <a:latin typeface="Georgia" panose="02040502050405020303"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DE" sz="1600" b="1" i="0" u="none" strike="noStrike" cap="none" normalizeH="0" baseline="0" dirty="0">
                <a:effectLst/>
                <a:latin typeface="Georgia" panose="02040502050405020303" pitchFamily="18" charset="0"/>
                <a:ea typeface="Calibri" panose="020F0502020204030204" pitchFamily="34" charset="0"/>
                <a:cs typeface="Times New Roman" panose="02020603050405020304" pitchFamily="18" charset="0"/>
              </a:rPr>
              <a:t>IV. SALVATION</a:t>
            </a:r>
            <a:endParaRPr kumimoji="0" lang="en-US" altLang="en-DE" sz="1600" b="1" i="0" u="none" strike="noStrike" cap="none" normalizeH="0" baseline="0" dirty="0">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DE" sz="1600" b="1" i="0" u="none" strike="noStrike" cap="none" normalizeH="0" baseline="0" dirty="0">
                <a:effectLst/>
                <a:latin typeface="Georgia" panose="02040502050405020303" pitchFamily="18" charset="0"/>
                <a:ea typeface="Calibri" panose="020F0502020204030204" pitchFamily="34" charset="0"/>
                <a:cs typeface="Times New Roman" panose="02020603050405020304" pitchFamily="18" charset="0"/>
              </a:rPr>
              <a:t>We believe that man was created by God in his own image; that he sinned and thereby became dead in sin, and wholly defiled in soul and body. That as a consequence, all human beings are born with a sinful nature and are sinners by choice and therefore under condemnation. We believe that those who repent of their sin and trust in Jesus Christ as Savior, by the power of the Holy Spirit, are delivered from condemnation and receive eternal life.</a:t>
            </a:r>
            <a:endParaRPr kumimoji="0" lang="en-US" altLang="en-DE" sz="1600" b="1" i="0" u="none" strike="noStrike" cap="none" normalizeH="0" baseline="0" dirty="0">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DE" sz="1600" b="1" i="0" u="none" strike="noStrike" cap="none" normalizeH="0" baseline="0" dirty="0">
              <a:effectLst/>
              <a:latin typeface="Georgia" panose="02040502050405020303"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DE" sz="1600" b="1" i="0" u="none" strike="noStrike" cap="none" normalizeH="0" baseline="0" dirty="0">
                <a:effectLst/>
                <a:latin typeface="Georgia" panose="02040502050405020303" pitchFamily="18" charset="0"/>
                <a:ea typeface="Calibri" panose="020F0502020204030204" pitchFamily="34" charset="0"/>
                <a:cs typeface="Times New Roman" panose="02020603050405020304" pitchFamily="18" charset="0"/>
              </a:rPr>
              <a:t>V. LAST THINGS</a:t>
            </a:r>
            <a:endParaRPr kumimoji="0" lang="en-US" altLang="en-DE" sz="1600" b="1" i="0" u="none" strike="noStrike" cap="none" normalizeH="0" baseline="0" dirty="0">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DE" sz="1600" b="1" i="0" u="none" strike="noStrike" cap="none" normalizeH="0" baseline="0" dirty="0">
                <a:effectLst/>
                <a:latin typeface="Georgia" panose="02040502050405020303" pitchFamily="18" charset="0"/>
                <a:ea typeface="Calibri" panose="020F0502020204030204" pitchFamily="34" charset="0"/>
                <a:cs typeface="Times New Roman" panose="02020603050405020304" pitchFamily="18" charset="0"/>
              </a:rPr>
              <a:t>We believe in the personal and visible return of the Lord Jesus Christ to earth and the establishment of His kingdom. We believe in the resurrection of the body, the final judgment, the eternal blessedness of the Christian in heaven and the eternal suffering of the non-Christian in hell.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DE" sz="1600" b="1" i="0" u="none" strike="noStrike" cap="none" normalizeH="0" baseline="0" dirty="0">
              <a:effectLst/>
              <a:latin typeface="Georgia" panose="02040502050405020303" pitchFamily="18" charset="0"/>
            </a:endParaRPr>
          </a:p>
        </p:txBody>
      </p:sp>
      <p:pic>
        <p:nvPicPr>
          <p:cNvPr id="6" name="Picture 5" descr="Image result for cross graphic">
            <a:extLst>
              <a:ext uri="{FF2B5EF4-FFF2-40B4-BE49-F238E27FC236}">
                <a16:creationId xmlns:a16="http://schemas.microsoft.com/office/drawing/2014/main" id="{AD4E4FA1-F1C5-409F-9D5C-AE8B12F3C6F7}"/>
              </a:ext>
            </a:extLst>
          </p:cNvPr>
          <p:cNvPicPr/>
          <p:nvPr/>
        </p:nvPicPr>
        <p:blipFill rotWithShape="1">
          <a:blip r:embed="rId4">
            <a:extLst>
              <a:ext uri="{28A0092B-C50C-407E-A947-70E740481C1C}">
                <a14:useLocalDpi xmlns:a14="http://schemas.microsoft.com/office/drawing/2010/main" val="0"/>
              </a:ext>
            </a:extLst>
          </a:blip>
          <a:srcRect b="14013"/>
          <a:stretch/>
        </p:blipFill>
        <p:spPr bwMode="auto">
          <a:xfrm>
            <a:off x="11242524" y="5164787"/>
            <a:ext cx="1254276" cy="1032814"/>
          </a:xfrm>
          <a:prstGeom prst="ellipse">
            <a:avLst/>
          </a:prstGeom>
          <a:noFill/>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9E09F34B-A294-46A1-AE0A-AF9374E133B6}"/>
              </a:ext>
            </a:extLst>
          </p:cNvPr>
          <p:cNvSpPr/>
          <p:nvPr/>
        </p:nvSpPr>
        <p:spPr>
          <a:xfrm>
            <a:off x="1" y="-115649"/>
            <a:ext cx="12191998" cy="769441"/>
          </a:xfrm>
          <a:prstGeom prst="rect">
            <a:avLst/>
          </a:prstGeom>
          <a:noFill/>
        </p:spPr>
        <p:txBody>
          <a:bodyPr wrap="square" lIns="91440" tIns="45720" rIns="91440" bIns="45720">
            <a:spAutoFit/>
          </a:bodyPr>
          <a:lstStyle/>
          <a:p>
            <a:pPr algn="ctr"/>
            <a:r>
              <a:rPr lang="en-US" sz="4400" u="sng" cap="none" spc="0" dirty="0">
                <a:ln w="0"/>
                <a:solidFill>
                  <a:schemeClr val="tx1"/>
                </a:solidFill>
                <a:effectLst>
                  <a:outerShdw blurRad="38100" dist="19050" dir="2700000" algn="tl" rotWithShape="0">
                    <a:schemeClr val="dk1">
                      <a:alpha val="40000"/>
                    </a:schemeClr>
                  </a:outerShdw>
                </a:effectLst>
              </a:rPr>
              <a:t>What We Believe</a:t>
            </a:r>
          </a:p>
        </p:txBody>
      </p:sp>
    </p:spTree>
    <p:extLst>
      <p:ext uri="{BB962C8B-B14F-4D97-AF65-F5344CB8AC3E}">
        <p14:creationId xmlns:p14="http://schemas.microsoft.com/office/powerpoint/2010/main" val="3501235024"/>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0190" y="1797884"/>
            <a:ext cx="9905998" cy="3124201"/>
          </a:xfrm>
        </p:spPr>
        <p:txBody>
          <a:bodyPr>
            <a:normAutofit fontScale="92500"/>
          </a:bodyPr>
          <a:lstStyle/>
          <a:p>
            <a:pPr marL="0" indent="0" algn="ctr">
              <a:buNone/>
            </a:pPr>
            <a:r>
              <a:rPr lang="en-US" sz="13800" cap="none" dirty="0">
                <a:effectLst>
                  <a:glow rad="38100">
                    <a:schemeClr val="bg1">
                      <a:lumMod val="50000"/>
                      <a:lumOff val="50000"/>
                      <a:alpha val="20000"/>
                    </a:schemeClr>
                  </a:glow>
                </a:effectLst>
                <a:latin typeface="Georgia" panose="02040502050405020303" pitchFamily="18" charset="0"/>
              </a:rPr>
              <a:t>The Passover</a:t>
            </a:r>
            <a:r>
              <a:rPr lang="en-US" sz="4400" cap="none" dirty="0">
                <a:effectLst>
                  <a:glow rad="38100">
                    <a:schemeClr val="bg1">
                      <a:lumMod val="50000"/>
                      <a:lumOff val="50000"/>
                      <a:alpha val="20000"/>
                    </a:schemeClr>
                  </a:glow>
                </a:effectLst>
                <a:latin typeface="Georgia" panose="02040502050405020303" pitchFamily="18" charset="0"/>
              </a:rPr>
              <a:t>  </a:t>
            </a:r>
          </a:p>
        </p:txBody>
      </p:sp>
    </p:spTree>
    <p:extLst>
      <p:ext uri="{BB962C8B-B14F-4D97-AF65-F5344CB8AC3E}">
        <p14:creationId xmlns:p14="http://schemas.microsoft.com/office/powerpoint/2010/main" val="947370551"/>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66899"/>
            <a:ext cx="12077700" cy="3124201"/>
          </a:xfrm>
        </p:spPr>
        <p:txBody>
          <a:bodyPr>
            <a:noAutofit/>
          </a:bodyPr>
          <a:lstStyle/>
          <a:p>
            <a:pPr marL="114300" indent="0" algn="ctr">
              <a:buNone/>
            </a:pPr>
            <a:r>
              <a:rPr lang="en-US" sz="4400" dirty="0">
                <a:effectLst/>
              </a:rPr>
              <a:t>“For the Lord will pass through to smite the Egyptians; and when He sees the </a:t>
            </a:r>
            <a:r>
              <a:rPr lang="en-US" sz="4400" dirty="0">
                <a:solidFill>
                  <a:srgbClr val="FF0000"/>
                </a:solidFill>
                <a:effectLst/>
              </a:rPr>
              <a:t>blood</a:t>
            </a:r>
            <a:r>
              <a:rPr lang="en-US" sz="4400" dirty="0">
                <a:effectLst/>
              </a:rPr>
              <a:t> on the lintel and on the two doorposts, </a:t>
            </a:r>
            <a:br>
              <a:rPr lang="en-US" sz="4400" dirty="0">
                <a:effectLst/>
              </a:rPr>
            </a:br>
            <a:r>
              <a:rPr lang="en-US" sz="4400" dirty="0">
                <a:effectLst/>
              </a:rPr>
              <a:t>the Lord will </a:t>
            </a:r>
            <a:r>
              <a:rPr lang="en-US" sz="4400" b="1" dirty="0">
                <a:effectLst/>
              </a:rPr>
              <a:t>pass over</a:t>
            </a:r>
            <a:r>
              <a:rPr lang="en-US" sz="4400" dirty="0">
                <a:effectLst/>
              </a:rPr>
              <a:t> the door </a:t>
            </a:r>
            <a:br>
              <a:rPr lang="en-US" sz="4400" dirty="0">
                <a:effectLst/>
              </a:rPr>
            </a:br>
            <a:r>
              <a:rPr lang="en-US" sz="4400" dirty="0">
                <a:effectLst/>
              </a:rPr>
              <a:t>and will not allow the destroyer to come in to your houses to smite </a:t>
            </a:r>
            <a:r>
              <a:rPr lang="en-US" sz="4400" i="1" dirty="0">
                <a:effectLst/>
              </a:rPr>
              <a:t>you</a:t>
            </a:r>
            <a:r>
              <a:rPr lang="en-US" sz="4400" dirty="0">
                <a:effectLst/>
              </a:rPr>
              <a:t>.” </a:t>
            </a:r>
          </a:p>
          <a:p>
            <a:pPr marL="114300" indent="0" algn="ctr">
              <a:buNone/>
            </a:pPr>
            <a:r>
              <a:rPr lang="en-US" sz="4400" dirty="0">
                <a:effectLst/>
              </a:rPr>
              <a:t>Exodus 12:23</a:t>
            </a:r>
            <a:endParaRPr lang="en-US" sz="4000" dirty="0">
              <a:effectLst/>
            </a:endParaRPr>
          </a:p>
        </p:txBody>
      </p:sp>
    </p:spTree>
    <p:extLst>
      <p:ext uri="{BB962C8B-B14F-4D97-AF65-F5344CB8AC3E}">
        <p14:creationId xmlns:p14="http://schemas.microsoft.com/office/powerpoint/2010/main" val="697142181"/>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026" name="Picture 2" descr="Image result for jesus at the last supper">
            <a:extLst>
              <a:ext uri="{FF2B5EF4-FFF2-40B4-BE49-F238E27FC236}">
                <a16:creationId xmlns:a16="http://schemas.microsoft.com/office/drawing/2014/main" id="{2BE68685-6175-48A8-91FD-3D249A03062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1686" b="5494"/>
          <a:stretch/>
        </p:blipFill>
        <p:spPr bwMode="auto">
          <a:xfrm>
            <a:off x="1180739" y="720348"/>
            <a:ext cx="9884439" cy="521877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878733"/>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740" y="1969337"/>
            <a:ext cx="12077700" cy="3124201"/>
          </a:xfrm>
        </p:spPr>
        <p:txBody>
          <a:bodyPr>
            <a:noAutofit/>
          </a:bodyPr>
          <a:lstStyle/>
          <a:p>
            <a:pPr marL="457200" lvl="1" indent="0" algn="ctr">
              <a:buNone/>
            </a:pPr>
            <a:r>
              <a:rPr lang="en-US" sz="4400" dirty="0">
                <a:effectLst/>
              </a:rPr>
              <a:t>“You shall observe the feast of </a:t>
            </a:r>
            <a:r>
              <a:rPr lang="en-US" sz="4400" b="1" dirty="0">
                <a:effectLst/>
              </a:rPr>
              <a:t>unleavened</a:t>
            </a:r>
            <a:r>
              <a:rPr lang="en-US" sz="4400" dirty="0">
                <a:effectLst/>
              </a:rPr>
              <a:t> bread, for on this very day I brought your hosts out of the land of Egypt. </a:t>
            </a:r>
            <a:r>
              <a:rPr lang="en-US" sz="4400" b="1" dirty="0">
                <a:effectLst/>
              </a:rPr>
              <a:t>Therefore</a:t>
            </a:r>
            <a:r>
              <a:rPr lang="en-US" sz="4400" dirty="0">
                <a:effectLst/>
              </a:rPr>
              <a:t> you shall observe this day throughout your generations as a permanent ordinance.” Exodus 12:17</a:t>
            </a:r>
          </a:p>
        </p:txBody>
      </p:sp>
    </p:spTree>
    <p:extLst>
      <p:ext uri="{BB962C8B-B14F-4D97-AF65-F5344CB8AC3E}">
        <p14:creationId xmlns:p14="http://schemas.microsoft.com/office/powerpoint/2010/main" val="4118790431"/>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315" y="1969337"/>
            <a:ext cx="12077700" cy="3124201"/>
          </a:xfrm>
        </p:spPr>
        <p:txBody>
          <a:bodyPr>
            <a:noAutofit/>
          </a:bodyPr>
          <a:lstStyle/>
          <a:p>
            <a:pPr marL="457200" lvl="1" indent="0" algn="ctr">
              <a:buNone/>
            </a:pPr>
            <a:r>
              <a:rPr lang="en-US" sz="4400" dirty="0">
                <a:effectLst/>
              </a:rPr>
              <a:t>“And when he had taken some of the bread and given thanks, He broke it and gave it to them, saying, ‘This is my body which is given for you; do this in remembrance of me.’” </a:t>
            </a:r>
          </a:p>
          <a:p>
            <a:pPr marL="457200" lvl="1" indent="0" algn="ctr">
              <a:buNone/>
            </a:pPr>
            <a:r>
              <a:rPr lang="en-US" sz="4400" dirty="0">
                <a:effectLst/>
              </a:rPr>
              <a:t>Luke 22:19</a:t>
            </a:r>
          </a:p>
        </p:txBody>
      </p:sp>
    </p:spTree>
    <p:extLst>
      <p:ext uri="{BB962C8B-B14F-4D97-AF65-F5344CB8AC3E}">
        <p14:creationId xmlns:p14="http://schemas.microsoft.com/office/powerpoint/2010/main" val="962889789"/>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026" name="Picture 2" descr="Image result for jesus at the last supper">
            <a:extLst>
              <a:ext uri="{FF2B5EF4-FFF2-40B4-BE49-F238E27FC236}">
                <a16:creationId xmlns:a16="http://schemas.microsoft.com/office/drawing/2014/main" id="{2BE68685-6175-48A8-91FD-3D249A03062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1686" b="5494"/>
          <a:stretch/>
        </p:blipFill>
        <p:spPr bwMode="auto">
          <a:xfrm>
            <a:off x="1180739" y="720348"/>
            <a:ext cx="9884439" cy="521877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145980"/>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97900"/>
            <a:ext cx="12077700" cy="3124201"/>
          </a:xfrm>
        </p:spPr>
        <p:txBody>
          <a:bodyPr>
            <a:noAutofit/>
          </a:bodyPr>
          <a:lstStyle/>
          <a:p>
            <a:pPr marL="114300" indent="0" algn="ctr">
              <a:buNone/>
            </a:pPr>
            <a:r>
              <a:rPr lang="en-US" sz="4400" dirty="0">
                <a:effectLst/>
              </a:rPr>
              <a:t>“And in the same way </a:t>
            </a:r>
            <a:r>
              <a:rPr lang="en-US" sz="4400" i="1" dirty="0">
                <a:effectLst/>
              </a:rPr>
              <a:t>He took</a:t>
            </a:r>
            <a:r>
              <a:rPr lang="en-US" sz="4400" dirty="0">
                <a:effectLst/>
              </a:rPr>
              <a:t> the cup </a:t>
            </a:r>
            <a:br>
              <a:rPr lang="en-US" sz="4400" dirty="0">
                <a:effectLst/>
              </a:rPr>
            </a:br>
            <a:r>
              <a:rPr lang="en-US" sz="4400" b="1" dirty="0">
                <a:effectLst/>
              </a:rPr>
              <a:t>after they had eaten</a:t>
            </a:r>
            <a:r>
              <a:rPr lang="en-US" sz="4400" dirty="0">
                <a:effectLst/>
              </a:rPr>
              <a:t>, saying, </a:t>
            </a:r>
            <a:br>
              <a:rPr lang="en-US" sz="4400" dirty="0">
                <a:effectLst/>
              </a:rPr>
            </a:br>
            <a:r>
              <a:rPr lang="en-US" sz="4400" dirty="0">
                <a:effectLst/>
              </a:rPr>
              <a:t>“This cup which is poured out for you </a:t>
            </a:r>
            <a:br>
              <a:rPr lang="en-US" sz="4400" dirty="0">
                <a:effectLst/>
              </a:rPr>
            </a:br>
            <a:r>
              <a:rPr lang="en-US" sz="4400" dirty="0">
                <a:effectLst/>
              </a:rPr>
              <a:t>is the </a:t>
            </a:r>
            <a:r>
              <a:rPr lang="en-US" sz="4400" b="1" dirty="0">
                <a:effectLst/>
              </a:rPr>
              <a:t>new covenant in My </a:t>
            </a:r>
            <a:r>
              <a:rPr lang="en-US" sz="4400" b="1" dirty="0">
                <a:solidFill>
                  <a:srgbClr val="FF0000"/>
                </a:solidFill>
                <a:effectLst/>
              </a:rPr>
              <a:t>blood</a:t>
            </a:r>
            <a:r>
              <a:rPr lang="en-US" sz="4400" dirty="0">
                <a:effectLst/>
              </a:rPr>
              <a:t>.” </a:t>
            </a:r>
          </a:p>
          <a:p>
            <a:pPr marL="114300" indent="0" algn="ctr">
              <a:buNone/>
            </a:pPr>
            <a:r>
              <a:rPr lang="en-US" sz="4400" dirty="0">
                <a:effectLst/>
              </a:rPr>
              <a:t>Luke 22:20</a:t>
            </a:r>
          </a:p>
        </p:txBody>
      </p:sp>
    </p:spTree>
    <p:extLst>
      <p:ext uri="{BB962C8B-B14F-4D97-AF65-F5344CB8AC3E}">
        <p14:creationId xmlns:p14="http://schemas.microsoft.com/office/powerpoint/2010/main" val="2653588217"/>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otalTime>148</TotalTime>
  <Words>1737</Words>
  <Application>Microsoft Office PowerPoint</Application>
  <PresentationFormat>Widescreen</PresentationFormat>
  <Paragraphs>79</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Century Gothic</vt:lpstr>
      <vt:lpstr>Georgia</vt:lpstr>
      <vt:lpstr>Mesh</vt:lpstr>
      <vt:lpstr>lord’s supper service Vilseck, Germany 1 Mar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Rose Barracks protestant Chapel   lord’s supper service</dc:title>
  <dc:creator>Joseph Pittano</dc:creator>
  <cp:lastModifiedBy>Joseph Pittano</cp:lastModifiedBy>
  <cp:revision>19</cp:revision>
  <dcterms:created xsi:type="dcterms:W3CDTF">2020-02-29T13:01:11Z</dcterms:created>
  <dcterms:modified xsi:type="dcterms:W3CDTF">2020-03-01T13:16:30Z</dcterms:modified>
</cp:coreProperties>
</file>