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267326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1637305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70089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5793222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21814340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48836063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0704135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50132393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93108708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9807959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0532573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597574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21556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699924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1575303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0355751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386102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E8BC2C-E4A2-4025-A3AD-FF18990E8C8E}" type="datetimeFigureOut">
              <a:rPr lang="en-DE" smtClean="0"/>
              <a:t>21/12/2019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979AD32-FBD4-41A8-BE5D-B120B1690A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42357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7DDD-D1EA-404A-8373-EEE5814C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32" y="724619"/>
            <a:ext cx="11179834" cy="5520906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lgerian" panose="04020705040A02060702" pitchFamily="82" charset="0"/>
              </a:rPr>
              <a:t>Advent Message</a:t>
            </a:r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Love</a:t>
            </a:r>
            <a:br>
              <a:rPr lang="en-US" sz="6600" dirty="0"/>
            </a:br>
            <a:endParaRPr lang="en-DE" sz="6600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6198A0DE-2177-4A84-BE13-0C9F510F9546}"/>
              </a:ext>
            </a:extLst>
          </p:cNvPr>
          <p:cNvSpPr/>
          <p:nvPr/>
        </p:nvSpPr>
        <p:spPr>
          <a:xfrm>
            <a:off x="5510700" y="4546242"/>
            <a:ext cx="490855" cy="39924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78257641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3A1C4-E184-48C7-8825-2D8A3963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6:46-47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A11D7-0E88-4A40-B7AC-1CC75F6C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93393"/>
            <a:ext cx="9905998" cy="379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E" sz="4400" dirty="0">
                <a:effectLst/>
              </a:rPr>
              <a:t>“Why do you call Me, ‘Lord, Lord,’ and do not do what I say?</a:t>
            </a:r>
            <a:r>
              <a:rPr lang="en-US" sz="4400" dirty="0">
                <a:effectLst/>
              </a:rPr>
              <a:t> </a:t>
            </a:r>
            <a:r>
              <a:rPr lang="en-DE" sz="4400" b="1" baseline="30000" dirty="0">
                <a:effectLst/>
              </a:rPr>
              <a:t>47 </a:t>
            </a:r>
            <a:r>
              <a:rPr lang="en-DE" sz="4400" dirty="0">
                <a:effectLst/>
              </a:rPr>
              <a:t>Everyone who comes to Me and </a:t>
            </a:r>
            <a:r>
              <a:rPr lang="en-DE" sz="4400" b="1" dirty="0">
                <a:effectLst/>
              </a:rPr>
              <a:t>hears</a:t>
            </a:r>
            <a:r>
              <a:rPr lang="en-DE" sz="4400" dirty="0">
                <a:effectLst/>
              </a:rPr>
              <a:t> My words </a:t>
            </a:r>
            <a:r>
              <a:rPr lang="en-DE" sz="4400" b="1" dirty="0">
                <a:effectLst/>
              </a:rPr>
              <a:t>and acts on them</a:t>
            </a:r>
            <a:r>
              <a:rPr lang="en-DE" sz="4400" dirty="0">
                <a:effectLst/>
              </a:rPr>
              <a:t>, I will show you whom he is like</a:t>
            </a:r>
            <a:r>
              <a:rPr lang="en-US" sz="4400" dirty="0">
                <a:effectLst/>
              </a:rPr>
              <a:t>…” </a:t>
            </a:r>
            <a:endParaRPr lang="en-DE" sz="4400" dirty="0"/>
          </a:p>
        </p:txBody>
      </p:sp>
    </p:spTree>
    <p:extLst>
      <p:ext uri="{BB962C8B-B14F-4D97-AF65-F5344CB8AC3E}">
        <p14:creationId xmlns:p14="http://schemas.microsoft.com/office/powerpoint/2010/main" val="41148127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D17F-51F7-4A5F-9210-E919F10C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Exodus 20:5-6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C818-6D65-491F-B085-AE58EF6D1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11681"/>
            <a:ext cx="9905998" cy="44439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>
                <a:effectLst/>
              </a:rPr>
              <a:t>“…</a:t>
            </a:r>
            <a:r>
              <a:rPr lang="en-DE" sz="4400" dirty="0">
                <a:effectLst/>
              </a:rPr>
              <a:t>I, the Lord your God, am a jealous God, visiting the iniquity of the fathers on the children, on the third and the fourth generations of those who hate Me, but showing </a:t>
            </a:r>
            <a:r>
              <a:rPr lang="en-DE" sz="4400" b="1" dirty="0">
                <a:effectLst/>
              </a:rPr>
              <a:t>lovingkindness</a:t>
            </a:r>
            <a:r>
              <a:rPr lang="en-DE" sz="4400" dirty="0">
                <a:effectLst/>
              </a:rPr>
              <a:t> to thousands, to those who </a:t>
            </a:r>
            <a:r>
              <a:rPr lang="en-DE" sz="4400" b="1" dirty="0">
                <a:effectLst/>
              </a:rPr>
              <a:t>love Me and keep My commandments</a:t>
            </a:r>
            <a:r>
              <a:rPr lang="en-DE" sz="4400" dirty="0">
                <a:effectLst/>
              </a:rPr>
              <a:t>.</a:t>
            </a:r>
            <a:r>
              <a:rPr lang="en-US" sz="4400" dirty="0">
                <a:effectLst/>
              </a:rPr>
              <a:t>”</a:t>
            </a:r>
            <a:endParaRPr lang="en-DE" sz="4400" dirty="0"/>
          </a:p>
        </p:txBody>
      </p:sp>
    </p:spTree>
    <p:extLst>
      <p:ext uri="{BB962C8B-B14F-4D97-AF65-F5344CB8AC3E}">
        <p14:creationId xmlns:p14="http://schemas.microsoft.com/office/powerpoint/2010/main" val="403134197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EBC5-5F06-4486-9F57-168AD926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3:16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ED04C-F5C5-4232-9520-3000706EC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/>
              </a:rPr>
              <a:t>“</a:t>
            </a:r>
            <a:r>
              <a:rPr lang="en-DE" sz="4400" dirty="0">
                <a:effectLst/>
              </a:rPr>
              <a:t>For this is the way God loved the world: He gave his one and only Son, so that everyone who believes in him will not perish but have eternal life.</a:t>
            </a:r>
            <a:r>
              <a:rPr lang="en-US" sz="4400" dirty="0">
                <a:effectLst/>
              </a:rPr>
              <a:t>” </a:t>
            </a:r>
            <a:endParaRPr lang="en-DE" sz="4400" dirty="0"/>
          </a:p>
        </p:txBody>
      </p:sp>
    </p:spTree>
    <p:extLst>
      <p:ext uri="{BB962C8B-B14F-4D97-AF65-F5344CB8AC3E}">
        <p14:creationId xmlns:p14="http://schemas.microsoft.com/office/powerpoint/2010/main" val="70890848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8412-ACF7-4F87-9834-595D143E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john 4:10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976D5-E641-47ED-9A48-8A1AE9BBB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/>
              </a:rPr>
              <a:t>“</a:t>
            </a:r>
            <a:r>
              <a:rPr lang="en-DE" sz="4800" dirty="0">
                <a:effectLst/>
              </a:rPr>
              <a:t>In this is love, not that we loved God, but that He loved us and sent His Son </a:t>
            </a:r>
            <a:r>
              <a:rPr lang="en-DE" sz="4800" i="1" dirty="0">
                <a:effectLst/>
              </a:rPr>
              <a:t>to be</a:t>
            </a:r>
            <a:r>
              <a:rPr lang="en-DE" sz="4800" dirty="0">
                <a:effectLst/>
              </a:rPr>
              <a:t> the propitiation for our sins.</a:t>
            </a:r>
            <a:r>
              <a:rPr lang="en-US" sz="4800" dirty="0">
                <a:effectLst/>
              </a:rPr>
              <a:t>” </a:t>
            </a:r>
            <a:endParaRPr lang="en-DE" sz="4800" dirty="0"/>
          </a:p>
        </p:txBody>
      </p:sp>
    </p:spTree>
    <p:extLst>
      <p:ext uri="{BB962C8B-B14F-4D97-AF65-F5344CB8AC3E}">
        <p14:creationId xmlns:p14="http://schemas.microsoft.com/office/powerpoint/2010/main" val="231571615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76F0-5BD4-47A3-8911-805C653A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John 2:23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9F6F-9F18-4E7C-BB29-95DE7A479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/>
              </a:rPr>
              <a:t>“</a:t>
            </a:r>
            <a:r>
              <a:rPr lang="en-DE" sz="4800" dirty="0">
                <a:effectLst/>
              </a:rPr>
              <a:t>Whoever denies the Son does not have the Father; the one who confesses the Son has the Father also.</a:t>
            </a:r>
            <a:r>
              <a:rPr lang="en-US" sz="4800" dirty="0">
                <a:effectLst/>
              </a:rPr>
              <a:t>” </a:t>
            </a:r>
            <a:endParaRPr lang="en-DE" sz="4800" dirty="0"/>
          </a:p>
        </p:txBody>
      </p:sp>
    </p:spTree>
    <p:extLst>
      <p:ext uri="{BB962C8B-B14F-4D97-AF65-F5344CB8AC3E}">
        <p14:creationId xmlns:p14="http://schemas.microsoft.com/office/powerpoint/2010/main" val="3680070033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F367-B877-4A6E-9C57-608266572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18616"/>
            <a:ext cx="9905998" cy="462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effectLst/>
              </a:rPr>
              <a:t>God’s love </a:t>
            </a:r>
          </a:p>
          <a:p>
            <a:pPr marL="0" indent="0" algn="ctr">
              <a:buNone/>
            </a:pPr>
            <a:r>
              <a:rPr lang="en-US" sz="8000" dirty="0">
                <a:effectLst/>
              </a:rPr>
              <a:t>is </a:t>
            </a:r>
            <a:r>
              <a:rPr lang="en-US" sz="8000" i="1" dirty="0">
                <a:effectLst/>
              </a:rPr>
              <a:t>not</a:t>
            </a:r>
            <a:r>
              <a:rPr lang="en-US" sz="8000" dirty="0">
                <a:effectLst/>
              </a:rPr>
              <a:t> </a:t>
            </a:r>
          </a:p>
          <a:p>
            <a:pPr marL="0" indent="0" algn="ctr">
              <a:buNone/>
            </a:pPr>
            <a:r>
              <a:rPr lang="en-US" sz="8000" dirty="0">
                <a:effectLst/>
              </a:rPr>
              <a:t>Unconditional</a:t>
            </a:r>
            <a:endParaRPr lang="en-DE" sz="8000" dirty="0"/>
          </a:p>
        </p:txBody>
      </p:sp>
    </p:spTree>
    <p:extLst>
      <p:ext uri="{BB962C8B-B14F-4D97-AF65-F5344CB8AC3E}">
        <p14:creationId xmlns:p14="http://schemas.microsoft.com/office/powerpoint/2010/main" val="238224916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6C0B-3377-4814-9547-2FDD0393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E5F0-3479-4490-92BC-9E08EE1D9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3074" name="Picture 2" descr="Image result for wise men offering gifts">
            <a:extLst>
              <a:ext uri="{FF2B5EF4-FFF2-40B4-BE49-F238E27FC236}">
                <a16:creationId xmlns:a16="http://schemas.microsoft.com/office/drawing/2014/main" id="{E7739B61-D389-4A9E-BD5C-9651702C6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88" y="141668"/>
            <a:ext cx="5524848" cy="6106732"/>
          </a:xfrm>
          <a:prstGeom prst="roundRect">
            <a:avLst>
              <a:gd name="adj" fmla="val 2071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43028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7DDD-D1EA-404A-8373-EEE5814C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32" y="724619"/>
            <a:ext cx="11179834" cy="5520906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lgerian" panose="04020705040A02060702" pitchFamily="82" charset="0"/>
              </a:rPr>
              <a:t>Advent Message</a:t>
            </a:r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Love</a:t>
            </a:r>
            <a:br>
              <a:rPr lang="en-US" sz="6600" dirty="0"/>
            </a:br>
            <a:endParaRPr lang="en-DE" sz="6600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6198A0DE-2177-4A84-BE13-0C9F510F9546}"/>
              </a:ext>
            </a:extLst>
          </p:cNvPr>
          <p:cNvSpPr/>
          <p:nvPr/>
        </p:nvSpPr>
        <p:spPr>
          <a:xfrm>
            <a:off x="5510700" y="4546242"/>
            <a:ext cx="490855" cy="39924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692568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202A96-A633-46D1-A665-A15A4AC95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15" y="405796"/>
            <a:ext cx="4600488" cy="6046408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effectLst/>
              </a:rPr>
              <a:t>“</a:t>
            </a:r>
            <a:r>
              <a:rPr lang="en-US" sz="3200" dirty="0">
                <a:effectLst/>
              </a:rPr>
              <a:t>Amazing love! How can it be that 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Thou, my God, </a:t>
            </a:r>
            <a:r>
              <a:rPr lang="en-US" sz="3200" dirty="0" err="1">
                <a:effectLst/>
              </a:rPr>
              <a:t>shouldst</a:t>
            </a:r>
            <a:r>
              <a:rPr lang="en-US" sz="3200" dirty="0">
                <a:effectLst/>
              </a:rPr>
              <a:t> die for me?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‘T</a:t>
            </a:r>
            <a:r>
              <a:rPr lang="en-DE" sz="3200" dirty="0">
                <a:effectLst/>
              </a:rPr>
              <a:t>is mystery all! The Immortal dies!</a:t>
            </a:r>
            <a:br>
              <a:rPr lang="en-DE" sz="3200" dirty="0">
                <a:effectLst/>
              </a:rPr>
            </a:br>
            <a:r>
              <a:rPr lang="en-DE" sz="3200" dirty="0">
                <a:effectLst/>
              </a:rPr>
              <a:t>Who can explore His strange design?</a:t>
            </a:r>
            <a:br>
              <a:rPr lang="en-DE" sz="3200" dirty="0">
                <a:effectLst/>
              </a:rPr>
            </a:br>
            <a:r>
              <a:rPr lang="en-DE" sz="3200" dirty="0">
                <a:effectLst/>
              </a:rPr>
              <a:t>In vain the firstborn seraph tries</a:t>
            </a:r>
            <a:br>
              <a:rPr lang="en-DE" sz="3200" dirty="0">
                <a:effectLst/>
              </a:rPr>
            </a:br>
            <a:r>
              <a:rPr lang="en-DE" sz="3200" dirty="0">
                <a:effectLst/>
              </a:rPr>
              <a:t>To sound the depths of love </a:t>
            </a:r>
            <a:r>
              <a:rPr lang="en-US" sz="3200" dirty="0">
                <a:effectLst/>
              </a:rPr>
              <a:t>d</a:t>
            </a:r>
            <a:r>
              <a:rPr lang="en-DE" sz="3200" dirty="0" err="1">
                <a:effectLst/>
              </a:rPr>
              <a:t>ivine</a:t>
            </a:r>
            <a:r>
              <a:rPr lang="en-DE" sz="3200" dirty="0">
                <a:effectLst/>
              </a:rPr>
              <a:t>!</a:t>
            </a:r>
            <a:br>
              <a:rPr lang="en-DE" sz="3200" dirty="0">
                <a:effectLst/>
              </a:rPr>
            </a:br>
            <a:r>
              <a:rPr lang="en-DE" sz="3200" dirty="0" err="1">
                <a:effectLst/>
              </a:rPr>
              <a:t>’Tis</a:t>
            </a:r>
            <a:r>
              <a:rPr lang="en-DE" sz="3200" dirty="0">
                <a:effectLst/>
              </a:rPr>
              <a:t> mercy all! let earth adore,</a:t>
            </a:r>
            <a:br>
              <a:rPr lang="en-DE" sz="3200" dirty="0">
                <a:effectLst/>
              </a:rPr>
            </a:br>
            <a:r>
              <a:rPr lang="en-DE" sz="3200" dirty="0">
                <a:effectLst/>
              </a:rPr>
              <a:t>Let angel minds inquire no more</a:t>
            </a:r>
            <a:r>
              <a:rPr lang="en-US" sz="3200" dirty="0">
                <a:effectLst/>
              </a:rPr>
              <a:t>.”</a:t>
            </a:r>
            <a:endParaRPr lang="en-DE" sz="3200" dirty="0"/>
          </a:p>
        </p:txBody>
      </p:sp>
      <p:pic>
        <p:nvPicPr>
          <p:cNvPr id="1028" name="Picture 4" descr="Image result for charles wesley">
            <a:extLst>
              <a:ext uri="{FF2B5EF4-FFF2-40B4-BE49-F238E27FC236}">
                <a16:creationId xmlns:a16="http://schemas.microsoft.com/office/drawing/2014/main" id="{86B51722-B79C-4743-BF72-E95AF3DA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568" y="1358182"/>
            <a:ext cx="6916633" cy="3890606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3743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66AB-30D5-49EF-A780-7113A28F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John 14:31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1699F-0DB9-4652-98C4-6A3BB1C1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03121"/>
            <a:ext cx="9905998" cy="3688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/>
              </a:rPr>
              <a:t>“…S</a:t>
            </a:r>
            <a:r>
              <a:rPr lang="en-DE" sz="4800" dirty="0">
                <a:effectLst/>
              </a:rPr>
              <a:t>o that the world may know that I love the Father, I do exactly as the Father commanded Me.</a:t>
            </a:r>
            <a:r>
              <a:rPr lang="en-US" sz="4800" dirty="0">
                <a:effectLst/>
              </a:rPr>
              <a:t>” </a:t>
            </a:r>
            <a:endParaRPr lang="en-DE" sz="4800" dirty="0"/>
          </a:p>
        </p:txBody>
      </p:sp>
    </p:spTree>
    <p:extLst>
      <p:ext uri="{BB962C8B-B14F-4D97-AF65-F5344CB8AC3E}">
        <p14:creationId xmlns:p14="http://schemas.microsoft.com/office/powerpoint/2010/main" val="224368380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66AB-30D5-49EF-A780-7113A28F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Romans 5:8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1699F-0DB9-4652-98C4-6A3BB1C1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03121"/>
            <a:ext cx="9905998" cy="3688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effectLst/>
              </a:rPr>
              <a:t>“</a:t>
            </a:r>
            <a:r>
              <a:rPr lang="en-DE" sz="5400" dirty="0">
                <a:effectLst/>
              </a:rPr>
              <a:t>But God demonstrates His own love toward us, in that while we were yet sinners, Christ died for us.</a:t>
            </a:r>
            <a:r>
              <a:rPr lang="en-US" sz="5400" dirty="0">
                <a:effectLst/>
              </a:rPr>
              <a:t>”</a:t>
            </a:r>
            <a:endParaRPr lang="en-DE" sz="11500" dirty="0"/>
          </a:p>
        </p:txBody>
      </p:sp>
    </p:spTree>
    <p:extLst>
      <p:ext uri="{BB962C8B-B14F-4D97-AF65-F5344CB8AC3E}">
        <p14:creationId xmlns:p14="http://schemas.microsoft.com/office/powerpoint/2010/main" val="230716541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D3E83A4-5366-42B8-9E9E-2378A944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06FA664-001A-4DAF-9837-CCBCD5DAE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rgbClr val="FFB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christ manger">
            <a:extLst>
              <a:ext uri="{FF2B5EF4-FFF2-40B4-BE49-F238E27FC236}">
                <a16:creationId xmlns:a16="http://schemas.microsoft.com/office/drawing/2014/main" id="{3F19FDB8-2CB1-4A09-9702-F465BF572A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5" r="1" b="7555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3200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C5E0-7B32-4598-AC4D-AA78C234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John 3:1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EC57-29CA-493A-8AF7-C0B2CD53A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>
                <a:effectLst/>
              </a:rPr>
              <a:t>“</a:t>
            </a:r>
            <a:r>
              <a:rPr lang="en-DE" sz="5400" dirty="0">
                <a:effectLst/>
              </a:rPr>
              <a:t>See how great a love the Father has bestowed on us, that we would be called children of God</a:t>
            </a:r>
            <a:r>
              <a:rPr lang="en-US" sz="5400" dirty="0">
                <a:effectLst/>
              </a:rPr>
              <a:t>…” </a:t>
            </a:r>
            <a:endParaRPr lang="en-DE" sz="5400" dirty="0"/>
          </a:p>
        </p:txBody>
      </p:sp>
    </p:spTree>
    <p:extLst>
      <p:ext uri="{BB962C8B-B14F-4D97-AF65-F5344CB8AC3E}">
        <p14:creationId xmlns:p14="http://schemas.microsoft.com/office/powerpoint/2010/main" val="363206866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A5BA-1C40-4709-9AF6-4F404D4A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2:2-4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E9D8-BE12-4A85-8D6E-138FFB15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65376"/>
            <a:ext cx="9905998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</a:rPr>
              <a:t>“…</a:t>
            </a:r>
            <a:r>
              <a:rPr lang="en-DE" sz="3600" dirty="0">
                <a:effectLst/>
              </a:rPr>
              <a:t>hearts may be encouraged, having been knit together </a:t>
            </a:r>
            <a:r>
              <a:rPr lang="en-DE" sz="3600" b="1" dirty="0">
                <a:effectLst/>
              </a:rPr>
              <a:t>in love</a:t>
            </a:r>
            <a:r>
              <a:rPr lang="en-DE" sz="3600" dirty="0">
                <a:effectLst/>
              </a:rPr>
              <a:t>, and </a:t>
            </a:r>
            <a:r>
              <a:rPr lang="en-DE" sz="3600" i="1" dirty="0">
                <a:effectLst/>
              </a:rPr>
              <a:t>attaining</a:t>
            </a:r>
            <a:r>
              <a:rPr lang="en-DE" sz="3600" dirty="0">
                <a:effectLst/>
              </a:rPr>
              <a:t> to all the wealth </a:t>
            </a:r>
            <a:r>
              <a:rPr lang="en-DE" sz="3600" b="1" dirty="0">
                <a:effectLst/>
              </a:rPr>
              <a:t>that comes from the full assurance of </a:t>
            </a:r>
            <a:r>
              <a:rPr lang="en-DE" sz="3600" b="1" u="sng" dirty="0">
                <a:effectLst/>
              </a:rPr>
              <a:t>understanding</a:t>
            </a:r>
            <a:r>
              <a:rPr lang="en-DE" sz="3600" b="1" dirty="0">
                <a:effectLst/>
              </a:rPr>
              <a:t>, </a:t>
            </a:r>
            <a:r>
              <a:rPr lang="en-DE" sz="3600" b="1" i="1" dirty="0">
                <a:effectLst/>
              </a:rPr>
              <a:t>resulting </a:t>
            </a:r>
            <a:r>
              <a:rPr lang="en-DE" sz="3600" b="1" dirty="0">
                <a:effectLst/>
              </a:rPr>
              <a:t>in a true knowledge</a:t>
            </a:r>
            <a:r>
              <a:rPr lang="en-DE" sz="3600" dirty="0">
                <a:effectLst/>
              </a:rPr>
              <a:t> of God’s mystery, </a:t>
            </a:r>
            <a:r>
              <a:rPr lang="en-DE" sz="3600" i="1" dirty="0">
                <a:effectLst/>
              </a:rPr>
              <a:t>that is</a:t>
            </a:r>
            <a:r>
              <a:rPr lang="en-DE" sz="3600" dirty="0">
                <a:effectLst/>
              </a:rPr>
              <a:t>, </a:t>
            </a:r>
            <a:r>
              <a:rPr lang="en-DE" sz="3600" b="1" dirty="0">
                <a:effectLst/>
              </a:rPr>
              <a:t>Christ</a:t>
            </a:r>
            <a:r>
              <a:rPr lang="en-DE" sz="3600" dirty="0">
                <a:effectLst/>
              </a:rPr>
              <a:t> </a:t>
            </a:r>
            <a:r>
              <a:rPr lang="en-DE" sz="3600" i="1" dirty="0">
                <a:effectLst/>
              </a:rPr>
              <a:t>Himself</a:t>
            </a:r>
            <a:r>
              <a:rPr lang="en-DE" sz="3600" dirty="0">
                <a:effectLst/>
              </a:rPr>
              <a:t>, in whom are hidden </a:t>
            </a:r>
            <a:r>
              <a:rPr lang="en-DE" sz="3600" b="1" dirty="0">
                <a:effectLst/>
              </a:rPr>
              <a:t>all</a:t>
            </a:r>
            <a:r>
              <a:rPr lang="en-DE" sz="3600" dirty="0">
                <a:effectLst/>
              </a:rPr>
              <a:t> the treasures of wisdom and knowledge.</a:t>
            </a:r>
            <a:r>
              <a:rPr lang="en-US" sz="3600" dirty="0">
                <a:effectLst/>
              </a:rPr>
              <a:t>”</a:t>
            </a:r>
            <a:endParaRPr lang="en-DE" sz="3600" dirty="0"/>
          </a:p>
        </p:txBody>
      </p:sp>
    </p:spTree>
    <p:extLst>
      <p:ext uri="{BB962C8B-B14F-4D97-AF65-F5344CB8AC3E}">
        <p14:creationId xmlns:p14="http://schemas.microsoft.com/office/powerpoint/2010/main" val="173129749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43F8-0131-4125-A86D-30E3CA4D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-204216"/>
            <a:ext cx="9905998" cy="1905000"/>
          </a:xfrm>
        </p:spPr>
        <p:txBody>
          <a:bodyPr/>
          <a:lstStyle/>
          <a:p>
            <a:r>
              <a:rPr lang="en-US" dirty="0"/>
              <a:t>2 John 1-6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4F0C-6CE6-4EBC-B335-0DC9AFBA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932688"/>
            <a:ext cx="11667744" cy="59253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effectLst/>
              </a:rPr>
              <a:t>“</a:t>
            </a:r>
            <a:r>
              <a:rPr lang="en-DE" sz="3200" dirty="0">
                <a:effectLst/>
              </a:rPr>
              <a:t>The elder to the chosen lady and her children, whom I </a:t>
            </a:r>
            <a:r>
              <a:rPr lang="en-DE" sz="3200" b="1" dirty="0">
                <a:effectLst/>
              </a:rPr>
              <a:t>love</a:t>
            </a:r>
            <a:r>
              <a:rPr lang="en-DE" sz="3200" dirty="0">
                <a:effectLst/>
              </a:rPr>
              <a:t> </a:t>
            </a:r>
            <a:r>
              <a:rPr lang="en-DE" sz="3200" b="1" dirty="0">
                <a:effectLst/>
              </a:rPr>
              <a:t>in</a:t>
            </a:r>
            <a:r>
              <a:rPr lang="en-DE" sz="3200" dirty="0">
                <a:effectLst/>
              </a:rPr>
              <a:t> </a:t>
            </a:r>
            <a:r>
              <a:rPr lang="en-DE" sz="3200" b="1" dirty="0">
                <a:effectLst/>
              </a:rPr>
              <a:t>truth</a:t>
            </a:r>
            <a:r>
              <a:rPr lang="en-DE" sz="3200" dirty="0">
                <a:effectLst/>
              </a:rPr>
              <a:t>; and not only I, but also all who </a:t>
            </a:r>
            <a:r>
              <a:rPr lang="en-DE" sz="3200" b="1" dirty="0">
                <a:effectLst/>
              </a:rPr>
              <a:t>know the truth</a:t>
            </a:r>
            <a:r>
              <a:rPr lang="en-DE" sz="3200" dirty="0">
                <a:effectLst/>
              </a:rPr>
              <a:t>, for the sake of the </a:t>
            </a:r>
            <a:r>
              <a:rPr lang="en-DE" sz="3200" b="1" dirty="0">
                <a:effectLst/>
              </a:rPr>
              <a:t>truth</a:t>
            </a:r>
            <a:r>
              <a:rPr lang="en-DE" sz="3200" dirty="0">
                <a:effectLst/>
              </a:rPr>
              <a:t> which abides in us and will be with us forever:</a:t>
            </a:r>
            <a:r>
              <a:rPr lang="en-US" sz="3200" dirty="0">
                <a:effectLst/>
              </a:rPr>
              <a:t> </a:t>
            </a:r>
            <a:r>
              <a:rPr lang="en-DE" sz="3200" dirty="0">
                <a:effectLst/>
              </a:rPr>
              <a:t>Grace, mercy </a:t>
            </a:r>
            <a:r>
              <a:rPr lang="en-DE" sz="3200" i="1" dirty="0">
                <a:effectLst/>
              </a:rPr>
              <a:t>and</a:t>
            </a:r>
            <a:r>
              <a:rPr lang="en-DE" sz="3200" dirty="0">
                <a:effectLst/>
              </a:rPr>
              <a:t> peace will be with us, from God the Father and from Jesus Christ, the Son of the Father, in </a:t>
            </a:r>
            <a:r>
              <a:rPr lang="en-DE" sz="3200" b="1" dirty="0">
                <a:effectLst/>
              </a:rPr>
              <a:t>truth and love</a:t>
            </a:r>
            <a:r>
              <a:rPr lang="en-DE" sz="3200" dirty="0">
                <a:effectLst/>
              </a:rPr>
              <a:t>.</a:t>
            </a:r>
            <a:r>
              <a:rPr lang="en-US" sz="3200" dirty="0">
                <a:effectLst/>
              </a:rPr>
              <a:t> </a:t>
            </a:r>
            <a:r>
              <a:rPr lang="en-DE" sz="3200" dirty="0">
                <a:effectLst/>
              </a:rPr>
              <a:t>I was very glad to find </a:t>
            </a:r>
            <a:r>
              <a:rPr lang="en-DE" sz="3200" i="1" dirty="0">
                <a:effectLst/>
              </a:rPr>
              <a:t>some</a:t>
            </a:r>
            <a:r>
              <a:rPr lang="en-DE" sz="3200" dirty="0">
                <a:effectLst/>
              </a:rPr>
              <a:t> of your children </a:t>
            </a:r>
            <a:r>
              <a:rPr lang="en-DE" sz="3200" b="1" dirty="0">
                <a:effectLst/>
              </a:rPr>
              <a:t>walking in truth</a:t>
            </a:r>
            <a:r>
              <a:rPr lang="en-DE" sz="3200" dirty="0">
                <a:effectLst/>
              </a:rPr>
              <a:t>, just as we have received commandment </a:t>
            </a:r>
            <a:r>
              <a:rPr lang="en-DE" sz="3200" i="1" dirty="0">
                <a:effectLst/>
              </a:rPr>
              <a:t>to do</a:t>
            </a:r>
            <a:r>
              <a:rPr lang="en-DE" sz="3200" dirty="0">
                <a:effectLst/>
              </a:rPr>
              <a:t> from the Father. Now I ask you, lady, not as though </a:t>
            </a:r>
            <a:r>
              <a:rPr lang="en-DE" sz="3200" i="1" dirty="0">
                <a:effectLst/>
              </a:rPr>
              <a:t>I were </a:t>
            </a:r>
            <a:r>
              <a:rPr lang="en-DE" sz="3200" dirty="0">
                <a:effectLst/>
              </a:rPr>
              <a:t>writing to you a new commandment, but the one which we have had from the beginning, that we </a:t>
            </a:r>
            <a:r>
              <a:rPr lang="en-DE" sz="3200" b="1" dirty="0">
                <a:effectLst/>
              </a:rPr>
              <a:t>love</a:t>
            </a:r>
            <a:r>
              <a:rPr lang="en-DE" sz="3200" dirty="0">
                <a:effectLst/>
              </a:rPr>
              <a:t> one another. And this is </a:t>
            </a:r>
            <a:r>
              <a:rPr lang="en-DE" sz="3200" b="1" dirty="0">
                <a:effectLst/>
              </a:rPr>
              <a:t>love</a:t>
            </a:r>
            <a:r>
              <a:rPr lang="en-DE" sz="3200" dirty="0">
                <a:effectLst/>
              </a:rPr>
              <a:t>, that we walk according to His commandments. This is the commandment, just as you have heard from the beginning, that you should walk in it.</a:t>
            </a:r>
            <a:r>
              <a:rPr lang="en-US" sz="3200" dirty="0">
                <a:effectLst/>
              </a:rPr>
              <a:t>” </a:t>
            </a:r>
            <a:endParaRPr lang="en-DE" sz="3200" dirty="0"/>
          </a:p>
        </p:txBody>
      </p:sp>
    </p:spTree>
    <p:extLst>
      <p:ext uri="{BB962C8B-B14F-4D97-AF65-F5344CB8AC3E}">
        <p14:creationId xmlns:p14="http://schemas.microsoft.com/office/powerpoint/2010/main" val="413683164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DC9D-783B-4079-93C4-79DBC1E8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14:21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F8D05-9027-4CBC-819F-D5A9E316C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1952"/>
            <a:ext cx="9905998" cy="464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/>
              </a:rPr>
              <a:t>“</a:t>
            </a:r>
            <a:r>
              <a:rPr lang="en-DE" sz="4800" dirty="0">
                <a:effectLst/>
              </a:rPr>
              <a:t>He who has My commandments </a:t>
            </a:r>
            <a:r>
              <a:rPr lang="en-DE" sz="4800" b="1" dirty="0">
                <a:effectLst/>
              </a:rPr>
              <a:t>and keeps them</a:t>
            </a:r>
            <a:r>
              <a:rPr lang="en-DE" sz="4800" dirty="0">
                <a:effectLst/>
              </a:rPr>
              <a:t> </a:t>
            </a:r>
            <a:r>
              <a:rPr lang="en-DE" sz="4800" b="1" dirty="0">
                <a:effectLst/>
              </a:rPr>
              <a:t>is the one who loves Me;</a:t>
            </a:r>
            <a:r>
              <a:rPr lang="en-DE" sz="4800" dirty="0">
                <a:effectLst/>
              </a:rPr>
              <a:t> and he who loves Me will be loved by My Father, and I will love him and will disclose Myself to him.” </a:t>
            </a:r>
            <a:endParaRPr lang="en-DE" sz="4800" dirty="0"/>
          </a:p>
        </p:txBody>
      </p:sp>
    </p:spTree>
    <p:extLst>
      <p:ext uri="{BB962C8B-B14F-4D97-AF65-F5344CB8AC3E}">
        <p14:creationId xmlns:p14="http://schemas.microsoft.com/office/powerpoint/2010/main" val="1776210115"/>
      </p:ext>
    </p:extLst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143</TotalTime>
  <Words>641</Words>
  <Application>Microsoft Office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Algerian</vt:lpstr>
      <vt:lpstr>Arial</vt:lpstr>
      <vt:lpstr>Century Gothic</vt:lpstr>
      <vt:lpstr>Mesh</vt:lpstr>
      <vt:lpstr>Advent Message  Love </vt:lpstr>
      <vt:lpstr>PowerPoint Presentation</vt:lpstr>
      <vt:lpstr>John 14:31</vt:lpstr>
      <vt:lpstr>Romans 5:8</vt:lpstr>
      <vt:lpstr>PowerPoint Presentation</vt:lpstr>
      <vt:lpstr>1 John 3:1</vt:lpstr>
      <vt:lpstr>Colossians 2:2-4</vt:lpstr>
      <vt:lpstr>2 John 1-6</vt:lpstr>
      <vt:lpstr>John 14:21</vt:lpstr>
      <vt:lpstr>Luke 6:46-47</vt:lpstr>
      <vt:lpstr>Exodus 20:5-6</vt:lpstr>
      <vt:lpstr>John 3:16</vt:lpstr>
      <vt:lpstr>1 john 4:10</vt:lpstr>
      <vt:lpstr>1 John 2:23</vt:lpstr>
      <vt:lpstr>PowerPoint Presentation</vt:lpstr>
      <vt:lpstr>PowerPoint Presentation</vt:lpstr>
      <vt:lpstr>Advent Message  Love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Message  Love </dc:title>
  <dc:creator>Joseph Pittano</dc:creator>
  <cp:lastModifiedBy>Joseph Pittano</cp:lastModifiedBy>
  <cp:revision>9</cp:revision>
  <dcterms:created xsi:type="dcterms:W3CDTF">2019-12-21T21:50:09Z</dcterms:created>
  <dcterms:modified xsi:type="dcterms:W3CDTF">2019-12-22T00:16:28Z</dcterms:modified>
</cp:coreProperties>
</file>