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1" r:id="rId4"/>
    <p:sldId id="279" r:id="rId5"/>
    <p:sldId id="280" r:id="rId6"/>
    <p:sldId id="284" r:id="rId7"/>
    <p:sldId id="282" r:id="rId8"/>
    <p:sldId id="283" r:id="rId9"/>
    <p:sldId id="285" r:id="rId10"/>
    <p:sldId id="274" r:id="rId11"/>
    <p:sldId id="290" r:id="rId12"/>
    <p:sldId id="276" r:id="rId13"/>
    <p:sldId id="289" r:id="rId14"/>
    <p:sldId id="273" r:id="rId15"/>
    <p:sldId id="286" r:id="rId16"/>
    <p:sldId id="287" r:id="rId17"/>
    <p:sldId id="28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585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378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893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487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367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313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030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251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443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570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084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3C2E-7C88-4A88-9DFE-82CFB4B700DF}" type="datetimeFigureOut">
              <a:rPr lang="en-US" smtClean="0"/>
              <a:t>05-Oct-19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908C-2625-4DC6-BB7F-51B836D1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E1CBE-971E-448C-A4C5-B2F51CFFF197}"/>
              </a:ext>
            </a:extLst>
          </p:cNvPr>
          <p:cNvSpPr txBox="1"/>
          <p:nvPr/>
        </p:nvSpPr>
        <p:spPr>
          <a:xfrm>
            <a:off x="3338945" y="4211782"/>
            <a:ext cx="552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KINGDOM LIVING</a:t>
            </a:r>
          </a:p>
        </p:txBody>
      </p:sp>
    </p:spTree>
    <p:extLst>
      <p:ext uri="{BB962C8B-B14F-4D97-AF65-F5344CB8AC3E}">
        <p14:creationId xmlns:p14="http://schemas.microsoft.com/office/powerpoint/2010/main" val="302226209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1629397"/>
            <a:ext cx="117929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“Imputation”</a:t>
            </a:r>
            <a:endParaRPr lang="en-DE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216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E91AA-2321-4482-A791-D1D13C79855B}"/>
              </a:ext>
            </a:extLst>
          </p:cNvPr>
          <p:cNvSpPr/>
          <p:nvPr/>
        </p:nvSpPr>
        <p:spPr>
          <a:xfrm>
            <a:off x="319314" y="1443120"/>
            <a:ext cx="115533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DE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priest stands daily ministering and offering time after time the same sacrifices, which can never take away sins; </a:t>
            </a:r>
            <a:r>
              <a:rPr lang="en-DE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He, having offered one sacrifice for sins for all time, 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 down at the right hand of God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DE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from that time onward 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His enemies be made a footstool for His feet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DE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one offering He has perfected for all time those who are sanctified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97F665-C815-4A2B-9717-A7971C98F9DF}"/>
              </a:ext>
            </a:extLst>
          </p:cNvPr>
          <p:cNvSpPr/>
          <p:nvPr/>
        </p:nvSpPr>
        <p:spPr>
          <a:xfrm>
            <a:off x="3364834" y="398122"/>
            <a:ext cx="5462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Hebrews 10:11-14</a:t>
            </a:r>
            <a:endParaRPr lang="en-DE" sz="5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DF09FF-7D1D-4693-966C-CDD1566F1EE6}"/>
              </a:ext>
            </a:extLst>
          </p:cNvPr>
          <p:cNvSpPr/>
          <p:nvPr/>
        </p:nvSpPr>
        <p:spPr>
          <a:xfrm>
            <a:off x="1304544" y="5120640"/>
            <a:ext cx="2718816" cy="731520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5949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E91AA-2321-4482-A791-D1D13C79855B}"/>
              </a:ext>
            </a:extLst>
          </p:cNvPr>
          <p:cNvSpPr/>
          <p:nvPr/>
        </p:nvSpPr>
        <p:spPr>
          <a:xfrm>
            <a:off x="319314" y="2123397"/>
            <a:ext cx="11553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DE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made Him who knew no sin </a:t>
            </a:r>
            <a:r>
              <a:rPr lang="en-DE" sz="6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be</a:t>
            </a:r>
            <a:r>
              <a:rPr lang="en-DE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sin on our behalf, so that we might become the righteousness of God in Him.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97F665-C815-4A2B-9717-A7971C98F9DF}"/>
              </a:ext>
            </a:extLst>
          </p:cNvPr>
          <p:cNvSpPr/>
          <p:nvPr/>
        </p:nvSpPr>
        <p:spPr>
          <a:xfrm>
            <a:off x="3166350" y="519790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Corinthians 5:21 </a:t>
            </a:r>
            <a:endParaRPr lang="en-DE" sz="5400" b="1" dirty="0"/>
          </a:p>
        </p:txBody>
      </p:sp>
    </p:spTree>
    <p:extLst>
      <p:ext uri="{BB962C8B-B14F-4D97-AF65-F5344CB8AC3E}">
        <p14:creationId xmlns:p14="http://schemas.microsoft.com/office/powerpoint/2010/main" val="109208412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342351"/>
            <a:ext cx="1179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Great Exchange”</a:t>
            </a:r>
            <a:endParaRPr lang="en-D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8F69135E-1FD4-4C7E-B7AD-3DB5792F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552" y="2168859"/>
            <a:ext cx="2833537" cy="2833537"/>
          </a:xfrm>
          <a:prstGeom prst="rect">
            <a:avLst/>
          </a:prstGeom>
        </p:spPr>
      </p:pic>
      <p:pic>
        <p:nvPicPr>
          <p:cNvPr id="9" name="Graphic 8" descr="Skeleton">
            <a:extLst>
              <a:ext uri="{FF2B5EF4-FFF2-40B4-BE49-F238E27FC236}">
                <a16:creationId xmlns:a16="http://schemas.microsoft.com/office/drawing/2014/main" id="{C355812D-A2C7-43B8-9450-4E18CC428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7443" y="2175642"/>
            <a:ext cx="3654261" cy="36542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1DEF0-68BA-4837-911E-3B17040044BF}"/>
              </a:ext>
            </a:extLst>
          </p:cNvPr>
          <p:cNvCxnSpPr/>
          <p:nvPr/>
        </p:nvCxnSpPr>
        <p:spPr>
          <a:xfrm>
            <a:off x="3830099" y="2436624"/>
            <a:ext cx="3998976" cy="0"/>
          </a:xfrm>
          <a:prstGeom prst="line">
            <a:avLst/>
          </a:prstGeom>
          <a:ln w="317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04B805-0DDA-47F0-9B33-D308C6A3D937}"/>
              </a:ext>
            </a:extLst>
          </p:cNvPr>
          <p:cNvCxnSpPr>
            <a:cxnSpLocks/>
          </p:cNvCxnSpPr>
          <p:nvPr/>
        </p:nvCxnSpPr>
        <p:spPr>
          <a:xfrm>
            <a:off x="5915852" y="1466193"/>
            <a:ext cx="0" cy="4966138"/>
          </a:xfrm>
          <a:prstGeom prst="line">
            <a:avLst/>
          </a:prstGeom>
          <a:ln w="317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Transfer">
            <a:extLst>
              <a:ext uri="{FF2B5EF4-FFF2-40B4-BE49-F238E27FC236}">
                <a16:creationId xmlns:a16="http://schemas.microsoft.com/office/drawing/2014/main" id="{EC84A21C-99E0-489E-BB50-5AB8E55C9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6382" y="2507217"/>
            <a:ext cx="3172442" cy="31724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7748D8-6638-40F8-AEB3-D390A410219F}"/>
              </a:ext>
            </a:extLst>
          </p:cNvPr>
          <p:cNvSpPr/>
          <p:nvPr/>
        </p:nvSpPr>
        <p:spPr>
          <a:xfrm>
            <a:off x="2614927" y="6032206"/>
            <a:ext cx="6772913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DE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 made Him who knew no sin </a:t>
            </a:r>
            <a:r>
              <a:rPr lang="en-DE" sz="2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be</a:t>
            </a:r>
            <a:r>
              <a:rPr lang="en-DE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sin on our behalf, so that we might become the righteousness of God in Him.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en-DE" sz="2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CC0157-FA0D-4519-BD35-02BEBF1B12FB}"/>
              </a:ext>
            </a:extLst>
          </p:cNvPr>
          <p:cNvSpPr/>
          <p:nvPr/>
        </p:nvSpPr>
        <p:spPr>
          <a:xfrm>
            <a:off x="9046618" y="1245529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C0812F-2136-4470-8389-0C24588F951D}"/>
              </a:ext>
            </a:extLst>
          </p:cNvPr>
          <p:cNvSpPr/>
          <p:nvPr/>
        </p:nvSpPr>
        <p:spPr>
          <a:xfrm>
            <a:off x="1411712" y="1245529"/>
            <a:ext cx="1203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Life</a:t>
            </a:r>
          </a:p>
        </p:txBody>
      </p:sp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5F807E06-1A94-4EF8-B344-8D524D510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97" y="2168860"/>
            <a:ext cx="3193832" cy="3685858"/>
          </a:xfrm>
          <a:prstGeom prst="rect">
            <a:avLst/>
          </a:prstGeom>
        </p:spPr>
      </p:pic>
      <p:pic>
        <p:nvPicPr>
          <p:cNvPr id="28" name="Graphic 27" descr="Heart with pulse">
            <a:extLst>
              <a:ext uri="{FF2B5EF4-FFF2-40B4-BE49-F238E27FC236}">
                <a16:creationId xmlns:a16="http://schemas.microsoft.com/office/drawing/2014/main" id="{334FDB08-6788-4034-8E22-D61F5AAD8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2440" y="3036613"/>
            <a:ext cx="930728" cy="930728"/>
          </a:xfrm>
          <a:prstGeom prst="rect">
            <a:avLst/>
          </a:prstGeom>
        </p:spPr>
      </p:pic>
      <p:pic>
        <p:nvPicPr>
          <p:cNvPr id="31" name="Graphic 30" descr="Crown">
            <a:extLst>
              <a:ext uri="{FF2B5EF4-FFF2-40B4-BE49-F238E27FC236}">
                <a16:creationId xmlns:a16="http://schemas.microsoft.com/office/drawing/2014/main" id="{21B74DDA-7DC2-4495-B888-960D55485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042" y="1178341"/>
            <a:ext cx="5171619" cy="517161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2AB445D-554B-4A39-A784-309724A21058}"/>
              </a:ext>
            </a:extLst>
          </p:cNvPr>
          <p:cNvSpPr/>
          <p:nvPr/>
        </p:nvSpPr>
        <p:spPr>
          <a:xfrm>
            <a:off x="4575812" y="51735"/>
            <a:ext cx="2680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03797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6573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65364 -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/>
      <p:bldP spid="22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1416939"/>
            <a:ext cx="11792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5:8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2626948"/>
            <a:ext cx="1179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DE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 they shall see God.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DE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611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428178"/>
            <a:ext cx="11792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5:1-2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2309448"/>
            <a:ext cx="11792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DE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having been justified by faith, we have peace with God through our Lord Jesus Christ, 2 through whom also we have obtained our introduction by faith into this grace in which we stand; </a:t>
            </a:r>
            <a:r>
              <a:rPr lang="en-DE" sz="6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 we exult in hope of the glory of God</a:t>
            </a:r>
            <a:r>
              <a:rPr lang="en-DE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DE" sz="49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351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428178"/>
            <a:ext cx="1179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1:18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9851B-2F50-4459-89EE-3544B070696F}"/>
              </a:ext>
            </a:extLst>
          </p:cNvPr>
          <p:cNvSpPr/>
          <p:nvPr/>
        </p:nvSpPr>
        <p:spPr>
          <a:xfrm>
            <a:off x="508000" y="1988235"/>
            <a:ext cx="1117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one has seen God at any time; </a:t>
            </a:r>
            <a:r>
              <a:rPr lang="en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begotten God who is in the bosom of the Father, He has explained </a:t>
            </a:r>
            <a:r>
              <a:rPr lang="en-DE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D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3003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221307"/>
            <a:ext cx="1179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22:3-5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9851B-2F50-4459-89EE-3544B070696F}"/>
              </a:ext>
            </a:extLst>
          </p:cNvPr>
          <p:cNvSpPr/>
          <p:nvPr/>
        </p:nvSpPr>
        <p:spPr>
          <a:xfrm>
            <a:off x="355600" y="1505635"/>
            <a:ext cx="1148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will no longer be any curse; and the throne of God and of the Lamb will be in it, and His bond-servants will serve Him;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 see His face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His name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 their foreheads.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 there will no longer be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night; and they will not have need of the light of a lamp nor the light of the sun, because the Lord God will illumine them; and they will reign forever and ever.”</a:t>
            </a:r>
            <a:endParaRPr lang="en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9230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E1CBE-971E-448C-A4C5-B2F51CFFF197}"/>
              </a:ext>
            </a:extLst>
          </p:cNvPr>
          <p:cNvSpPr txBox="1"/>
          <p:nvPr/>
        </p:nvSpPr>
        <p:spPr>
          <a:xfrm>
            <a:off x="3338945" y="4211782"/>
            <a:ext cx="552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KINGDOM LIVING</a:t>
            </a:r>
          </a:p>
        </p:txBody>
      </p:sp>
    </p:spTree>
    <p:extLst>
      <p:ext uri="{BB962C8B-B14F-4D97-AF65-F5344CB8AC3E}">
        <p14:creationId xmlns:p14="http://schemas.microsoft.com/office/powerpoint/2010/main" val="147303247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1416939"/>
            <a:ext cx="11792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5:8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3731848"/>
            <a:ext cx="11792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 the pure in heart, for they shall see God.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7165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06BBC0-2BC6-43D0-8E74-21F0AC8EB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1" y="1025401"/>
            <a:ext cx="8348377" cy="4807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2644170"/>
            <a:ext cx="1179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~105,000,000,000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0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229396"/>
            <a:ext cx="1179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3:9-12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1474455"/>
            <a:ext cx="11792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atin typeface="Times New Roman" panose="02020603050405020304" pitchFamily="18" charset="0"/>
              </a:rPr>
              <a:t>…</a:t>
            </a:r>
            <a:r>
              <a:rPr lang="en-DE" sz="4000" dirty="0">
                <a:latin typeface="Times New Roman" panose="02020603050405020304" pitchFamily="18" charset="0"/>
              </a:rPr>
              <a:t>both Jews and Greeks are </a:t>
            </a:r>
            <a:r>
              <a:rPr lang="en-DE" sz="4000" b="1" dirty="0">
                <a:latin typeface="Times New Roman" panose="02020603050405020304" pitchFamily="18" charset="0"/>
              </a:rPr>
              <a:t>all under sin</a:t>
            </a:r>
            <a:r>
              <a:rPr lang="en-DE" sz="4000" dirty="0">
                <a:latin typeface="Times New Roman" panose="02020603050405020304" pitchFamily="18" charset="0"/>
              </a:rPr>
              <a:t>; as it is written,</a:t>
            </a:r>
            <a:r>
              <a:rPr lang="en-US" sz="4000" dirty="0">
                <a:latin typeface="Times New Roman" panose="02020603050405020304" pitchFamily="18" charset="0"/>
              </a:rPr>
              <a:t> ‘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righteous, not even one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understands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seeks for God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turned aside,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have become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useless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does good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DE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DE" sz="4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even one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815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532" y="435903"/>
            <a:ext cx="11792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3:23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0" y="2735323"/>
            <a:ext cx="11792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have sinned and fall short of the glory of God.”</a:t>
            </a:r>
            <a:endParaRPr lang="en-DE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EF4763-5033-4360-B1DF-DE976FA0E376}"/>
              </a:ext>
            </a:extLst>
          </p:cNvPr>
          <p:cNvGrpSpPr/>
          <p:nvPr/>
        </p:nvGrpSpPr>
        <p:grpSpPr>
          <a:xfrm>
            <a:off x="1399422" y="1958991"/>
            <a:ext cx="2505428" cy="1237535"/>
            <a:chOff x="1494015" y="1626866"/>
            <a:chExt cx="2505428" cy="12375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3271CE-CD64-4C79-987B-FB0B578FC0A1}"/>
                </a:ext>
              </a:extLst>
            </p:cNvPr>
            <p:cNvSpPr/>
            <p:nvPr/>
          </p:nvSpPr>
          <p:spPr>
            <a:xfrm rot="20650925">
              <a:off x="1581793" y="1626866"/>
              <a:ext cx="24176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b</a:t>
              </a:r>
              <a:r>
                <a: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ut one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61B43A-038E-4862-A9D7-EC69C1F81C34}"/>
                </a:ext>
              </a:extLst>
            </p:cNvPr>
            <p:cNvGrpSpPr/>
            <p:nvPr/>
          </p:nvGrpSpPr>
          <p:grpSpPr>
            <a:xfrm>
              <a:off x="1494015" y="2554800"/>
              <a:ext cx="263200" cy="309601"/>
              <a:chOff x="1494015" y="2554800"/>
              <a:chExt cx="263200" cy="30960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2FDB2A5-4D5D-4207-BE9E-9FEBC71289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4015" y="2554800"/>
                <a:ext cx="201820" cy="30960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4EB753-1102-48CB-A7BA-A6A1B47D3D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4691" y="2554800"/>
                <a:ext cx="62524" cy="309601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6512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393700"/>
            <a:ext cx="11792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5:12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“Therefore, just as through one man sin entered into the world, and death through sin, and so death spread to all men, because all sinned.”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ABFD2-7CBE-444E-8CF8-A5387915A3BC}"/>
              </a:ext>
            </a:extLst>
          </p:cNvPr>
          <p:cNvSpPr/>
          <p:nvPr/>
        </p:nvSpPr>
        <p:spPr>
          <a:xfrm>
            <a:off x="0" y="342900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5:19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“Through the one man’s disobedience the many were made sinners, even so through the obedience of the One the many will be made righteous.”</a:t>
            </a:r>
            <a:endParaRPr lang="en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95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37252A-72FB-4315-B2E3-33D4FE617FF1}"/>
              </a:ext>
            </a:extLst>
          </p:cNvPr>
          <p:cNvGrpSpPr/>
          <p:nvPr/>
        </p:nvGrpSpPr>
        <p:grpSpPr>
          <a:xfrm>
            <a:off x="35315" y="127372"/>
            <a:ext cx="8964778" cy="6222256"/>
            <a:chOff x="35315" y="127372"/>
            <a:chExt cx="8964778" cy="622225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2B25062-B742-4D3B-B76B-750CA7F16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127372"/>
              <a:ext cx="8873093" cy="622225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AB47A8-E5FC-45FF-81D2-ECC20B71E8CF}"/>
                </a:ext>
              </a:extLst>
            </p:cNvPr>
            <p:cNvSpPr/>
            <p:nvPr/>
          </p:nvSpPr>
          <p:spPr>
            <a:xfrm>
              <a:off x="35315" y="5325071"/>
              <a:ext cx="34820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Isaiah 6:6-7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00E9A-CC2C-4771-8956-FB8C7E1BC37C}"/>
              </a:ext>
            </a:extLst>
          </p:cNvPr>
          <p:cNvGrpSpPr/>
          <p:nvPr/>
        </p:nvGrpSpPr>
        <p:grpSpPr>
          <a:xfrm>
            <a:off x="1062341" y="295050"/>
            <a:ext cx="8886789" cy="6222256"/>
            <a:chOff x="1062341" y="295050"/>
            <a:chExt cx="8886789" cy="6222256"/>
          </a:xfrm>
        </p:grpSpPr>
        <p:pic>
          <p:nvPicPr>
            <p:cNvPr id="1030" name="Picture 6" descr="Nehushtan, the Copper Serpent: Its Origins and Fate">
              <a:extLst>
                <a:ext uri="{FF2B5EF4-FFF2-40B4-BE49-F238E27FC236}">
                  <a16:creationId xmlns:a16="http://schemas.microsoft.com/office/drawing/2014/main" id="{B4D411DD-3AC0-4B22-BEE6-F215B84C7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41" y="295050"/>
              <a:ext cx="8886789" cy="622225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4A4B19-406C-4DAD-996D-4839BFA0D143}"/>
                </a:ext>
              </a:extLst>
            </p:cNvPr>
            <p:cNvSpPr/>
            <p:nvPr/>
          </p:nvSpPr>
          <p:spPr>
            <a:xfrm>
              <a:off x="1062341" y="5480049"/>
              <a:ext cx="47736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Numbers 21:6-9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68861C-FAF5-4C90-AE49-FE19D3C8FDDF}"/>
              </a:ext>
            </a:extLst>
          </p:cNvPr>
          <p:cNvGrpSpPr/>
          <p:nvPr/>
        </p:nvGrpSpPr>
        <p:grpSpPr>
          <a:xfrm>
            <a:off x="2170627" y="450028"/>
            <a:ext cx="8873093" cy="6222256"/>
            <a:chOff x="2170627" y="450028"/>
            <a:chExt cx="8873093" cy="622225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703EE05-893D-447B-83A1-9B18DACCC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27" y="450028"/>
              <a:ext cx="8873093" cy="622225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6048D0-90EA-45B0-9B5B-D4E7B2DA4549}"/>
                </a:ext>
              </a:extLst>
            </p:cNvPr>
            <p:cNvSpPr/>
            <p:nvPr/>
          </p:nvSpPr>
          <p:spPr>
            <a:xfrm>
              <a:off x="2242870" y="5671465"/>
              <a:ext cx="52981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Leviticus 16, et al.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034" name="Picture 10" descr="Image result for jesus on the cross passion of the christ">
            <a:extLst>
              <a:ext uri="{FF2B5EF4-FFF2-40B4-BE49-F238E27FC236}">
                <a16:creationId xmlns:a16="http://schemas.microsoft.com/office/drawing/2014/main" id="{A300C8DA-CB1E-4B40-8A9D-DE3AEC77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4" y="609599"/>
            <a:ext cx="8873092" cy="61168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8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1577639"/>
            <a:ext cx="11792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now apart from the Law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righteousness of God has been manifested, being witnessed by the Law and the Prophets, even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righteousness of God through faith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Jesus Christ for all those who believe; for there is no distinction; for all have sinned and fall short of the glory of God, being justified as a gift by His grace through the redemption which is in Christ Jesus.”</a:t>
            </a:r>
            <a:endParaRPr lang="en-DE" sz="4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56B2F-493C-4E33-BC5C-D198F3E5C9C1}"/>
              </a:ext>
            </a:extLst>
          </p:cNvPr>
          <p:cNvSpPr txBox="1"/>
          <p:nvPr/>
        </p:nvSpPr>
        <p:spPr>
          <a:xfrm>
            <a:off x="199532" y="379472"/>
            <a:ext cx="1179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3:21-24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0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7594-7207-4D66-83E6-A15026BEE3CF}"/>
              </a:ext>
            </a:extLst>
          </p:cNvPr>
          <p:cNvSpPr txBox="1"/>
          <p:nvPr/>
        </p:nvSpPr>
        <p:spPr>
          <a:xfrm>
            <a:off x="199532" y="1577639"/>
            <a:ext cx="11792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count all things to be loss in view of the surpassing value of</a:t>
            </a:r>
            <a:r>
              <a:rPr 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 Christ Jesus my Lord, for whom I have suffered the loss of all things, and count them but rubbish so that I may gain Christ, 9 and may be found in Him, </a:t>
            </a:r>
            <a:r>
              <a:rPr lang="en-DE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having a righteousness of my own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from </a:t>
            </a:r>
            <a:r>
              <a:rPr lang="en-DE" sz="6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Law, but that which is through faith in Christ, </a:t>
            </a:r>
            <a:r>
              <a:rPr lang="en-DE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righteousness 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 </a:t>
            </a:r>
            <a:r>
              <a:rPr lang="en-DE" sz="6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 God on the basis </a:t>
            </a:r>
            <a:r>
              <a:rPr lang="en-DE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faith</a:t>
            </a:r>
            <a:r>
              <a:rPr 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DE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56B2F-493C-4E33-BC5C-D198F3E5C9C1}"/>
              </a:ext>
            </a:extLst>
          </p:cNvPr>
          <p:cNvSpPr txBox="1"/>
          <p:nvPr/>
        </p:nvSpPr>
        <p:spPr>
          <a:xfrm>
            <a:off x="199532" y="254200"/>
            <a:ext cx="1179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3</a:t>
            </a:r>
            <a:r>
              <a:rPr 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:8-9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1783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22800</TotalTime>
  <Words>132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David.christensen23.mil</dc:creator>
  <cp:lastModifiedBy>Joseph Pittano</cp:lastModifiedBy>
  <cp:revision>84</cp:revision>
  <dcterms:created xsi:type="dcterms:W3CDTF">2018-03-26T11:40:30Z</dcterms:created>
  <dcterms:modified xsi:type="dcterms:W3CDTF">2019-10-05T19:50:21Z</dcterms:modified>
</cp:coreProperties>
</file>