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70" r:id="rId5"/>
    <p:sldId id="267" r:id="rId6"/>
    <p:sldId id="268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3C2E-7C88-4A88-9DFE-82CFB4B700DF}" type="datetimeFigureOut">
              <a:rPr lang="en-US" smtClean="0"/>
              <a:t>31-Aug-19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E1CBE-971E-448C-A4C5-B2F51CFFF197}"/>
              </a:ext>
            </a:extLst>
          </p:cNvPr>
          <p:cNvSpPr txBox="1"/>
          <p:nvPr/>
        </p:nvSpPr>
        <p:spPr>
          <a:xfrm>
            <a:off x="3338945" y="4211782"/>
            <a:ext cx="552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KINGDOM LIVING</a:t>
            </a:r>
          </a:p>
        </p:txBody>
      </p:sp>
    </p:spTree>
    <p:extLst>
      <p:ext uri="{BB962C8B-B14F-4D97-AF65-F5344CB8AC3E}">
        <p14:creationId xmlns:p14="http://schemas.microsoft.com/office/powerpoint/2010/main" val="302226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703386"/>
            <a:ext cx="11792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 THE POOR IN SPIRIT.”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5:1-3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2136710"/>
            <a:ext cx="11792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“When Jesus saw the crowds, He went up on the mountain; and after He sat down, His disciples came to Him. 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opened His mouth and 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teach them, saying, 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 the poor in spirit, for theirs is the kingdom of heaven.”</a:t>
            </a:r>
            <a:endParaRPr lang="en-D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7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680C-5F7D-4983-8CA6-7F559E93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DE"/>
          </a:p>
        </p:txBody>
      </p:sp>
      <p:pic>
        <p:nvPicPr>
          <p:cNvPr id="5" name="Content Placeholder 4" descr="A person standing on a rocky beach&#10;&#10;Description automatically generated">
            <a:extLst>
              <a:ext uri="{FF2B5EF4-FFF2-40B4-BE49-F238E27FC236}">
                <a16:creationId xmlns:a16="http://schemas.microsoft.com/office/drawing/2014/main" id="{4E4D24EE-48E9-4ED7-9585-FA1E164E4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797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israel in jesus time">
            <a:extLst>
              <a:ext uri="{FF2B5EF4-FFF2-40B4-BE49-F238E27FC236}">
                <a16:creationId xmlns:a16="http://schemas.microsoft.com/office/drawing/2014/main" id="{662EAFFE-5576-41A7-AFC5-606790776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421" y="180679"/>
            <a:ext cx="4251157" cy="6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ECE2747-ADF0-42F0-8BC9-541787E0F4EE}"/>
              </a:ext>
            </a:extLst>
          </p:cNvPr>
          <p:cNvSpPr/>
          <p:nvPr/>
        </p:nvSpPr>
        <p:spPr>
          <a:xfrm>
            <a:off x="6196756" y="314462"/>
            <a:ext cx="1878518" cy="17337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198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Jesus had finished these words, the crowds were amazed at His teaching; </a:t>
            </a:r>
            <a:r>
              <a:rPr lang="en-US" sz="5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was teaching them as 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having authority, and not as their scribes.”</a:t>
            </a:r>
            <a:b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7:28-29.</a:t>
            </a:r>
          </a:p>
        </p:txBody>
      </p:sp>
    </p:spTree>
    <p:extLst>
      <p:ext uri="{BB962C8B-B14F-4D97-AF65-F5344CB8AC3E}">
        <p14:creationId xmlns:p14="http://schemas.microsoft.com/office/powerpoint/2010/main" val="377997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94BA4-491A-422E-8217-DFFD2F5F772E}"/>
              </a:ext>
            </a:extLst>
          </p:cNvPr>
          <p:cNvSpPr/>
          <p:nvPr/>
        </p:nvSpPr>
        <p:spPr>
          <a:xfrm>
            <a:off x="594049" y="1536174"/>
            <a:ext cx="110039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 the poor in spirit…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5:3a. </a:t>
            </a:r>
          </a:p>
        </p:txBody>
      </p:sp>
    </p:spTree>
    <p:extLst>
      <p:ext uri="{BB962C8B-B14F-4D97-AF65-F5344CB8AC3E}">
        <p14:creationId xmlns:p14="http://schemas.microsoft.com/office/powerpoint/2010/main" val="95682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94BA4-491A-422E-8217-DFFD2F5F772E}"/>
              </a:ext>
            </a:extLst>
          </p:cNvPr>
          <p:cNvSpPr/>
          <p:nvPr/>
        </p:nvSpPr>
        <p:spPr>
          <a:xfrm>
            <a:off x="594049" y="1536174"/>
            <a:ext cx="110039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“…for theirs is the kingdom of heaven.”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5:3b. </a:t>
            </a:r>
          </a:p>
        </p:txBody>
      </p:sp>
    </p:spTree>
    <p:extLst>
      <p:ext uri="{BB962C8B-B14F-4D97-AF65-F5344CB8AC3E}">
        <p14:creationId xmlns:p14="http://schemas.microsoft.com/office/powerpoint/2010/main" val="91925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E1CBE-971E-448C-A4C5-B2F51CFFF197}"/>
              </a:ext>
            </a:extLst>
          </p:cNvPr>
          <p:cNvSpPr txBox="1"/>
          <p:nvPr/>
        </p:nvSpPr>
        <p:spPr>
          <a:xfrm>
            <a:off x="3338945" y="4211782"/>
            <a:ext cx="552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KINGDOM LIVING</a:t>
            </a:r>
          </a:p>
        </p:txBody>
      </p:sp>
    </p:spTree>
    <p:extLst>
      <p:ext uri="{BB962C8B-B14F-4D97-AF65-F5344CB8AC3E}">
        <p14:creationId xmlns:p14="http://schemas.microsoft.com/office/powerpoint/2010/main" val="147303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21845</TotalTime>
  <Words>39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David.christensen23.mil</dc:creator>
  <cp:lastModifiedBy>Joseph Pittano</cp:lastModifiedBy>
  <cp:revision>40</cp:revision>
  <dcterms:created xsi:type="dcterms:W3CDTF">2018-03-26T11:40:30Z</dcterms:created>
  <dcterms:modified xsi:type="dcterms:W3CDTF">2019-08-31T22:09:54Z</dcterms:modified>
</cp:coreProperties>
</file>