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47790-911D-4D6A-A9E6-86772FB54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4C805-C1A9-4874-B016-06182E174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2162-C30E-4F96-978D-46CE1773F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D842-FE3D-4FF8-A286-825E6FF34AAC}" type="datetimeFigureOut">
              <a:rPr lang="en-DE" smtClean="0"/>
              <a:t>25/07/2019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7B201-7DD8-49B2-AFD5-54D6DBCA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D2905-D46C-4E1F-B320-2AD44C32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5C80-6A50-489E-A4E2-3156C2F1386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4651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AFADD-7753-4CF6-9CDA-3DEFC66BB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3ABB5-6E68-4653-9357-E800098D1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2DA58-0283-4C6C-9D5C-A799516B5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D842-FE3D-4FF8-A286-825E6FF34AAC}" type="datetimeFigureOut">
              <a:rPr lang="en-DE" smtClean="0"/>
              <a:t>25/07/2019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8F4A6-1EEC-4B2B-924C-3FC43324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2A51F-351C-415A-BBB4-84B43890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5C80-6A50-489E-A4E2-3156C2F1386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4230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8CF2E8-AE29-4D2D-AB9A-F6F1CD0BA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580CF-97E9-448F-B591-DA2843C7C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C5F89-41A6-4DA7-A4E1-E5EBA0AF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D842-FE3D-4FF8-A286-825E6FF34AAC}" type="datetimeFigureOut">
              <a:rPr lang="en-DE" smtClean="0"/>
              <a:t>25/07/2019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1B32-11E1-400C-9411-3C145EF6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2FAF0-E46E-433D-9C3B-8DE67B2C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5C80-6A50-489E-A4E2-3156C2F1386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9379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A394-5EDD-4085-9647-C26B0CFB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72B18-23D8-4BA0-B24B-13CB84F97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47D07-FA41-42C7-9993-62E62C23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D842-FE3D-4FF8-A286-825E6FF34AAC}" type="datetimeFigureOut">
              <a:rPr lang="en-DE" smtClean="0"/>
              <a:t>25/07/2019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93981-1D8F-460A-ABC1-B3F3DD5A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17841-6940-4F7C-A531-81F876AE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5C80-6A50-489E-A4E2-3156C2F1386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9667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13363-B084-43E5-9FE9-CF4FFF21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39383-C426-4959-A136-DBEC45AA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925FD-4D7D-4767-BB1C-AC1875D7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D842-FE3D-4FF8-A286-825E6FF34AAC}" type="datetimeFigureOut">
              <a:rPr lang="en-DE" smtClean="0"/>
              <a:t>25/07/2019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B8F6A-7B4C-446A-84A9-1026AB2A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7C0D9-EFCD-4F8B-ADC7-10931E97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5C80-6A50-489E-A4E2-3156C2F1386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9992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79E0-575E-4CA5-A77B-8A824CF7A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52F02-4C6D-427C-9FD6-DCD2A8741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B2AB2-0CE2-42DB-9101-08BEA30AC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F5F1B-F1DA-49F4-B9B8-61839168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D842-FE3D-4FF8-A286-825E6FF34AAC}" type="datetimeFigureOut">
              <a:rPr lang="en-DE" smtClean="0"/>
              <a:t>25/07/2019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8D55B-1693-4E73-BE41-616157FC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E797B-A291-44F8-B83D-7A585408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5C80-6A50-489E-A4E2-3156C2F1386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0460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0B86-486A-4064-A93F-71B98B32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67A85-9B3C-4567-96F4-2D956EBC6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4DBC7-B2D9-4168-BFC7-51E4269CA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01FB9-B27B-4954-98C2-5B18E82E6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592D3-8319-48A6-98A2-D7DF92EA4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D74C4D-833C-480B-B67C-C4B3A025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D842-FE3D-4FF8-A286-825E6FF34AAC}" type="datetimeFigureOut">
              <a:rPr lang="en-DE" smtClean="0"/>
              <a:t>25/07/2019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BDFAA-0165-4402-A3BF-FD6AFBC4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E61A1-66F8-4096-819D-9EC862D4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5C80-6A50-489E-A4E2-3156C2F1386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4881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54F43-77B3-4AD4-B7DF-6E1483A7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A20C7-2760-4E7B-8379-374B392FB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D842-FE3D-4FF8-A286-825E6FF34AAC}" type="datetimeFigureOut">
              <a:rPr lang="en-DE" smtClean="0"/>
              <a:t>25/07/2019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BC496-8A13-4FBD-9105-56A41A188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8F33DB-35B2-4FFB-9BFF-BBE860A9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5C80-6A50-489E-A4E2-3156C2F1386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260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CA7847-3AF4-4DE1-8025-3BFAC1B83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D842-FE3D-4FF8-A286-825E6FF34AAC}" type="datetimeFigureOut">
              <a:rPr lang="en-DE" smtClean="0"/>
              <a:t>25/07/2019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23D2C-FC14-4A7F-BFDA-0388D55B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E288A-E5BF-423A-9593-243AC4FAE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5C80-6A50-489E-A4E2-3156C2F1386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6702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244F4-B5B1-44F6-ADED-6D772B64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F851F-FC94-44F1-B64E-0129A0D94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8F896-BDC3-4D95-B165-556D984DA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003CD-4B04-4E91-B2E5-449E6AD9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D842-FE3D-4FF8-A286-825E6FF34AAC}" type="datetimeFigureOut">
              <a:rPr lang="en-DE" smtClean="0"/>
              <a:t>25/07/2019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3C063-3D8D-4FC1-8C1C-D53E8DE1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57E25-895B-4CE4-A527-BE52447D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5C80-6A50-489E-A4E2-3156C2F1386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063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16C5-D608-46FF-A7EA-4BB45B4F5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9F4AB-CA89-47AE-BC78-217B647C8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F97E1-D45E-4DC4-A2DC-C1AEDF76B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4DE15-7172-4F41-A7BA-72B8D8BA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D842-FE3D-4FF8-A286-825E6FF34AAC}" type="datetimeFigureOut">
              <a:rPr lang="en-DE" smtClean="0"/>
              <a:t>25/07/2019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F6755-DD8B-42AB-BC5B-7643311B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356CD-31D6-49E1-8E99-82D80B09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5C80-6A50-489E-A4E2-3156C2F1386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9386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195FB2-979B-4520-A8E8-E8AC84DC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96BFE-CF9C-43C0-9AD1-E6161CFE8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57AD8-83A2-46CA-8E96-7D0390411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AD842-FE3D-4FF8-A286-825E6FF34AAC}" type="datetimeFigureOut">
              <a:rPr lang="en-DE" smtClean="0"/>
              <a:t>25/07/2019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2D3C2-373A-45E3-9B0A-C4FE2D1E2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2CE31-5C34-4811-A1FB-5AF8F413F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E5C80-6A50-489E-A4E2-3156C2F1386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9758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DE93-C467-4C36-883A-73B9A6E7D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1572" y="432619"/>
            <a:ext cx="4149215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Moshe (left) showing off his flexibility.</a:t>
            </a:r>
            <a:endParaRPr lang="en-DE" dirty="0"/>
          </a:p>
        </p:txBody>
      </p:sp>
      <p:pic>
        <p:nvPicPr>
          <p:cNvPr id="5" name="Picture 4" descr="A picture containing outdoor, building, ground, person&#10;&#10;Description automatically generated">
            <a:extLst>
              <a:ext uri="{FF2B5EF4-FFF2-40B4-BE49-F238E27FC236}">
                <a16:creationId xmlns:a16="http://schemas.microsoft.com/office/drawing/2014/main" id="{DE1F0D05-C728-4DB5-9467-EBE001B44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0013" y="478503"/>
            <a:ext cx="6738372" cy="5958348"/>
          </a:xfrm>
          <a:prstGeom prst="rect">
            <a:avLst/>
          </a:prstGeom>
        </p:spPr>
      </p:pic>
      <p:pic>
        <p:nvPicPr>
          <p:cNvPr id="7" name="Picture 6" descr="A close up of a hill&#10;&#10;Description automatically generated">
            <a:extLst>
              <a:ext uri="{FF2B5EF4-FFF2-40B4-BE49-F238E27FC236}">
                <a16:creationId xmlns:a16="http://schemas.microsoft.com/office/drawing/2014/main" id="{11C02542-24B2-4F18-8037-3FC932833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55" y="3306094"/>
            <a:ext cx="5663377" cy="35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0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Moshe (left) showing off his flexibility.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Moshe (left) showing off his flexibility.</dc:title>
  <dc:creator>Joseph Pittano</dc:creator>
  <cp:lastModifiedBy>Joseph Pittano</cp:lastModifiedBy>
  <cp:revision>1</cp:revision>
  <dcterms:created xsi:type="dcterms:W3CDTF">2019-07-25T14:04:58Z</dcterms:created>
  <dcterms:modified xsi:type="dcterms:W3CDTF">2019-07-25T14:08:56Z</dcterms:modified>
</cp:coreProperties>
</file>