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8" r:id="rId2"/>
    <p:sldId id="256" r:id="rId3"/>
    <p:sldId id="261" r:id="rId4"/>
    <p:sldId id="260" r:id="rId5"/>
    <p:sldId id="257" r:id="rId6"/>
    <p:sldId id="25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120" y="618"/>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63" d="100"/>
          <a:sy n="63" d="100"/>
        </p:scale>
        <p:origin x="3134"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242316-CFAB-4676-9A7F-6E9029E9ED51}" type="datetimeFigureOut">
              <a:rPr lang="en-DE" smtClean="0"/>
              <a:t>13/04/2019</a:t>
            </a:fld>
            <a:endParaRPr lang="en-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3B5479-6DAE-430C-BF6C-10834BB2E66E}" type="slidenum">
              <a:rPr lang="en-DE" smtClean="0"/>
              <a:t>‹#›</a:t>
            </a:fld>
            <a:endParaRPr lang="en-DE"/>
          </a:p>
        </p:txBody>
      </p:sp>
    </p:spTree>
    <p:extLst>
      <p:ext uri="{BB962C8B-B14F-4D97-AF65-F5344CB8AC3E}">
        <p14:creationId xmlns:p14="http://schemas.microsoft.com/office/powerpoint/2010/main" val="3690405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Cf. Acts 7 for additional details. </a:t>
            </a:r>
          </a:p>
          <a:p>
            <a:r>
              <a:rPr lang="en-US" b="1" dirty="0"/>
              <a:t>Timeline overview of Abraham from Gen 12-25:</a:t>
            </a:r>
          </a:p>
          <a:p>
            <a:r>
              <a:rPr lang="en-US" dirty="0"/>
              <a:t>-75 </a:t>
            </a:r>
            <a:r>
              <a:rPr lang="en-US" dirty="0" err="1"/>
              <a:t>yrs</a:t>
            </a:r>
            <a:r>
              <a:rPr lang="en-US" dirty="0"/>
              <a:t> old. He’s in Haran. Terah has died. Gen 12.</a:t>
            </a:r>
          </a:p>
          <a:p>
            <a:r>
              <a:rPr lang="en-US" dirty="0"/>
              <a:t>+5 yrs.</a:t>
            </a:r>
          </a:p>
          <a:p>
            <a:r>
              <a:rPr lang="en-US" dirty="0"/>
              <a:t>-80 </a:t>
            </a:r>
            <a:r>
              <a:rPr lang="en-US" dirty="0" err="1"/>
              <a:t>yrs</a:t>
            </a:r>
            <a:r>
              <a:rPr lang="en-US" dirty="0"/>
              <a:t> old. He believes the promise. Gen 15. </a:t>
            </a:r>
            <a:r>
              <a:rPr lang="en-US" b="1" dirty="0"/>
              <a:t>[Point 1 on slide above].</a:t>
            </a:r>
          </a:p>
          <a:p>
            <a:r>
              <a:rPr lang="en-US" dirty="0"/>
              <a:t>+5 yrs.</a:t>
            </a:r>
          </a:p>
          <a:p>
            <a:r>
              <a:rPr lang="en-US" dirty="0"/>
              <a:t>-85 </a:t>
            </a:r>
            <a:r>
              <a:rPr lang="en-US" dirty="0" err="1"/>
              <a:t>yrs</a:t>
            </a:r>
            <a:r>
              <a:rPr lang="en-US" dirty="0"/>
              <a:t> old. Hagar. Gen 16 (Gen 16:16, he’s 86 when Ishmael’s born).</a:t>
            </a:r>
          </a:p>
          <a:p>
            <a:r>
              <a:rPr lang="en-US" dirty="0"/>
              <a:t>+13 yrs.</a:t>
            </a:r>
          </a:p>
          <a:p>
            <a:r>
              <a:rPr lang="en-US" dirty="0"/>
              <a:t>-99 </a:t>
            </a:r>
            <a:r>
              <a:rPr lang="en-US" dirty="0" err="1"/>
              <a:t>yrs</a:t>
            </a:r>
            <a:r>
              <a:rPr lang="en-US" dirty="0"/>
              <a:t> old. Abraham’s circumcised. Ishmael’s 13. Gen 17. </a:t>
            </a:r>
            <a:r>
              <a:rPr lang="en-US" b="1" dirty="0"/>
              <a:t>[Point 2 on slide above] The time elapsed between the two events is ~19 years.</a:t>
            </a:r>
          </a:p>
          <a:p>
            <a:r>
              <a:rPr lang="en-US" dirty="0"/>
              <a:t>+1 yr.</a:t>
            </a:r>
          </a:p>
          <a:p>
            <a:r>
              <a:rPr lang="en-US" dirty="0"/>
              <a:t>-100 </a:t>
            </a:r>
            <a:r>
              <a:rPr lang="en-US" dirty="0" err="1"/>
              <a:t>yrs</a:t>
            </a:r>
            <a:r>
              <a:rPr lang="en-US" dirty="0"/>
              <a:t> old. Isaac’s born. Gen 20. (Sarah is 90). </a:t>
            </a:r>
          </a:p>
          <a:p>
            <a:r>
              <a:rPr lang="en-US" dirty="0"/>
              <a:t>+20 yrs.</a:t>
            </a:r>
          </a:p>
          <a:p>
            <a:r>
              <a:rPr lang="en-US" dirty="0"/>
              <a:t>-120 </a:t>
            </a:r>
            <a:r>
              <a:rPr lang="en-US" dirty="0" err="1"/>
              <a:t>yrs</a:t>
            </a:r>
            <a:r>
              <a:rPr lang="en-US" dirty="0"/>
              <a:t> old. Moriah. Gen 22. </a:t>
            </a:r>
            <a:r>
              <a:rPr lang="en-US" b="1" dirty="0"/>
              <a:t>[Point 3 on slide above] The total time elapsed between points 1 and 3 is ~40 years.</a:t>
            </a:r>
          </a:p>
          <a:p>
            <a:r>
              <a:rPr lang="en-US" dirty="0"/>
              <a:t>+7 yrs.</a:t>
            </a:r>
          </a:p>
          <a:p>
            <a:r>
              <a:rPr lang="en-US" dirty="0"/>
              <a:t>-Sarah dies at 127 </a:t>
            </a:r>
            <a:r>
              <a:rPr lang="en-US" dirty="0" err="1"/>
              <a:t>yrs</a:t>
            </a:r>
            <a:r>
              <a:rPr lang="en-US" dirty="0"/>
              <a:t> old. Gen 23. Abraham’s 137 </a:t>
            </a:r>
            <a:r>
              <a:rPr lang="en-US" dirty="0" err="1"/>
              <a:t>yrs</a:t>
            </a:r>
            <a:r>
              <a:rPr lang="en-US" dirty="0"/>
              <a:t> old (Gen 20 shows her age).</a:t>
            </a:r>
          </a:p>
          <a:p>
            <a:r>
              <a:rPr lang="en-US" dirty="0"/>
              <a:t>+38 yrs.</a:t>
            </a:r>
          </a:p>
          <a:p>
            <a:r>
              <a:rPr lang="en-US" dirty="0"/>
              <a:t>-Abraham dies at 175 </a:t>
            </a:r>
            <a:r>
              <a:rPr lang="en-US" dirty="0" err="1"/>
              <a:t>yrs</a:t>
            </a:r>
            <a:r>
              <a:rPr lang="en-US" dirty="0"/>
              <a:t> old. Gen 25. </a:t>
            </a:r>
          </a:p>
          <a:p>
            <a:endParaRPr lang="en-DE" dirty="0"/>
          </a:p>
        </p:txBody>
      </p:sp>
      <p:sp>
        <p:nvSpPr>
          <p:cNvPr id="4" name="Slide Number Placeholder 3"/>
          <p:cNvSpPr>
            <a:spLocks noGrp="1"/>
          </p:cNvSpPr>
          <p:nvPr>
            <p:ph type="sldNum" sz="quarter" idx="5"/>
          </p:nvPr>
        </p:nvSpPr>
        <p:spPr/>
        <p:txBody>
          <a:bodyPr/>
          <a:lstStyle/>
          <a:p>
            <a:fld id="{403B5479-6DAE-430C-BF6C-10834BB2E66E}" type="slidenum">
              <a:rPr lang="en-DE" smtClean="0"/>
              <a:t>2</a:t>
            </a:fld>
            <a:endParaRPr lang="en-DE"/>
          </a:p>
        </p:txBody>
      </p:sp>
    </p:spTree>
    <p:extLst>
      <p:ext uri="{BB962C8B-B14F-4D97-AF65-F5344CB8AC3E}">
        <p14:creationId xmlns:p14="http://schemas.microsoft.com/office/powerpoint/2010/main" val="4060331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0099674-4740-4A34-8BDC-52921E4E3884}" type="datetimeFigureOut">
              <a:rPr lang="en-DE" smtClean="0"/>
              <a:t>13/04/2019</a:t>
            </a:fld>
            <a:endParaRPr lang="en-DE"/>
          </a:p>
        </p:txBody>
      </p:sp>
      <p:sp>
        <p:nvSpPr>
          <p:cNvPr id="5" name="Footer Placeholder 4"/>
          <p:cNvSpPr>
            <a:spLocks noGrp="1"/>
          </p:cNvSpPr>
          <p:nvPr>
            <p:ph type="ftr" sz="quarter" idx="11"/>
          </p:nvPr>
        </p:nvSpPr>
        <p:spPr/>
        <p:txBody>
          <a:bodyPr/>
          <a:lstStyle/>
          <a:p>
            <a:endParaRPr lang="en-DE"/>
          </a:p>
        </p:txBody>
      </p:sp>
      <p:sp>
        <p:nvSpPr>
          <p:cNvPr id="6" name="Slide Number Placeholder 5"/>
          <p:cNvSpPr>
            <a:spLocks noGrp="1"/>
          </p:cNvSpPr>
          <p:nvPr>
            <p:ph type="sldNum" sz="quarter" idx="12"/>
          </p:nvPr>
        </p:nvSpPr>
        <p:spPr/>
        <p:txBody>
          <a:bodyPr/>
          <a:lstStyle/>
          <a:p>
            <a:fld id="{F9B87143-9433-4890-A2A0-5F3F95AAE7DF}" type="slidenum">
              <a:rPr lang="en-DE" smtClean="0"/>
              <a:t>‹#›</a:t>
            </a:fld>
            <a:endParaRPr lang="en-DE"/>
          </a:p>
        </p:txBody>
      </p:sp>
    </p:spTree>
    <p:extLst>
      <p:ext uri="{BB962C8B-B14F-4D97-AF65-F5344CB8AC3E}">
        <p14:creationId xmlns:p14="http://schemas.microsoft.com/office/powerpoint/2010/main" val="4810440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099674-4740-4A34-8BDC-52921E4E3884}" type="datetimeFigureOut">
              <a:rPr lang="en-DE" smtClean="0"/>
              <a:t>13/04/2019</a:t>
            </a:fld>
            <a:endParaRPr lang="en-DE"/>
          </a:p>
        </p:txBody>
      </p:sp>
      <p:sp>
        <p:nvSpPr>
          <p:cNvPr id="5" name="Footer Placeholder 4"/>
          <p:cNvSpPr>
            <a:spLocks noGrp="1"/>
          </p:cNvSpPr>
          <p:nvPr>
            <p:ph type="ftr" sz="quarter" idx="11"/>
          </p:nvPr>
        </p:nvSpPr>
        <p:spPr/>
        <p:txBody>
          <a:bodyPr/>
          <a:lstStyle/>
          <a:p>
            <a:endParaRPr lang="en-DE"/>
          </a:p>
        </p:txBody>
      </p:sp>
      <p:sp>
        <p:nvSpPr>
          <p:cNvPr id="6" name="Slide Number Placeholder 5"/>
          <p:cNvSpPr>
            <a:spLocks noGrp="1"/>
          </p:cNvSpPr>
          <p:nvPr>
            <p:ph type="sldNum" sz="quarter" idx="12"/>
          </p:nvPr>
        </p:nvSpPr>
        <p:spPr/>
        <p:txBody>
          <a:bodyPr/>
          <a:lstStyle/>
          <a:p>
            <a:fld id="{F9B87143-9433-4890-A2A0-5F3F95AAE7DF}" type="slidenum">
              <a:rPr lang="en-DE" smtClean="0"/>
              <a:t>‹#›</a:t>
            </a:fld>
            <a:endParaRPr lang="en-DE"/>
          </a:p>
        </p:txBody>
      </p:sp>
    </p:spTree>
    <p:extLst>
      <p:ext uri="{BB962C8B-B14F-4D97-AF65-F5344CB8AC3E}">
        <p14:creationId xmlns:p14="http://schemas.microsoft.com/office/powerpoint/2010/main" val="33113774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099674-4740-4A34-8BDC-52921E4E3884}" type="datetimeFigureOut">
              <a:rPr lang="en-DE" smtClean="0"/>
              <a:t>13/04/2019</a:t>
            </a:fld>
            <a:endParaRPr lang="en-DE"/>
          </a:p>
        </p:txBody>
      </p:sp>
      <p:sp>
        <p:nvSpPr>
          <p:cNvPr id="5" name="Footer Placeholder 4"/>
          <p:cNvSpPr>
            <a:spLocks noGrp="1"/>
          </p:cNvSpPr>
          <p:nvPr>
            <p:ph type="ftr" sz="quarter" idx="11"/>
          </p:nvPr>
        </p:nvSpPr>
        <p:spPr/>
        <p:txBody>
          <a:bodyPr/>
          <a:lstStyle/>
          <a:p>
            <a:endParaRPr lang="en-DE"/>
          </a:p>
        </p:txBody>
      </p:sp>
      <p:sp>
        <p:nvSpPr>
          <p:cNvPr id="6" name="Slide Number Placeholder 5"/>
          <p:cNvSpPr>
            <a:spLocks noGrp="1"/>
          </p:cNvSpPr>
          <p:nvPr>
            <p:ph type="sldNum" sz="quarter" idx="12"/>
          </p:nvPr>
        </p:nvSpPr>
        <p:spPr/>
        <p:txBody>
          <a:bodyPr/>
          <a:lstStyle/>
          <a:p>
            <a:fld id="{F9B87143-9433-4890-A2A0-5F3F95AAE7DF}" type="slidenum">
              <a:rPr lang="en-DE" smtClean="0"/>
              <a:t>‹#›</a:t>
            </a:fld>
            <a:endParaRPr lang="en-DE"/>
          </a:p>
        </p:txBody>
      </p:sp>
    </p:spTree>
    <p:extLst>
      <p:ext uri="{BB962C8B-B14F-4D97-AF65-F5344CB8AC3E}">
        <p14:creationId xmlns:p14="http://schemas.microsoft.com/office/powerpoint/2010/main" val="37452972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099674-4740-4A34-8BDC-52921E4E3884}" type="datetimeFigureOut">
              <a:rPr lang="en-DE" smtClean="0"/>
              <a:t>13/04/2019</a:t>
            </a:fld>
            <a:endParaRPr lang="en-DE"/>
          </a:p>
        </p:txBody>
      </p:sp>
      <p:sp>
        <p:nvSpPr>
          <p:cNvPr id="5" name="Footer Placeholder 4"/>
          <p:cNvSpPr>
            <a:spLocks noGrp="1"/>
          </p:cNvSpPr>
          <p:nvPr>
            <p:ph type="ftr" sz="quarter" idx="11"/>
          </p:nvPr>
        </p:nvSpPr>
        <p:spPr/>
        <p:txBody>
          <a:bodyPr/>
          <a:lstStyle/>
          <a:p>
            <a:endParaRPr lang="en-DE"/>
          </a:p>
        </p:txBody>
      </p:sp>
      <p:sp>
        <p:nvSpPr>
          <p:cNvPr id="6" name="Slide Number Placeholder 5"/>
          <p:cNvSpPr>
            <a:spLocks noGrp="1"/>
          </p:cNvSpPr>
          <p:nvPr>
            <p:ph type="sldNum" sz="quarter" idx="12"/>
          </p:nvPr>
        </p:nvSpPr>
        <p:spPr/>
        <p:txBody>
          <a:bodyPr/>
          <a:lstStyle/>
          <a:p>
            <a:fld id="{F9B87143-9433-4890-A2A0-5F3F95AAE7DF}" type="slidenum">
              <a:rPr lang="en-DE" smtClean="0"/>
              <a:t>‹#›</a:t>
            </a:fld>
            <a:endParaRPr lang="en-DE"/>
          </a:p>
        </p:txBody>
      </p:sp>
    </p:spTree>
    <p:extLst>
      <p:ext uri="{BB962C8B-B14F-4D97-AF65-F5344CB8AC3E}">
        <p14:creationId xmlns:p14="http://schemas.microsoft.com/office/powerpoint/2010/main" val="26789494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099674-4740-4A34-8BDC-52921E4E3884}" type="datetimeFigureOut">
              <a:rPr lang="en-DE" smtClean="0"/>
              <a:t>13/04/2019</a:t>
            </a:fld>
            <a:endParaRPr lang="en-DE"/>
          </a:p>
        </p:txBody>
      </p:sp>
      <p:sp>
        <p:nvSpPr>
          <p:cNvPr id="5" name="Footer Placeholder 4"/>
          <p:cNvSpPr>
            <a:spLocks noGrp="1"/>
          </p:cNvSpPr>
          <p:nvPr>
            <p:ph type="ftr" sz="quarter" idx="11"/>
          </p:nvPr>
        </p:nvSpPr>
        <p:spPr/>
        <p:txBody>
          <a:bodyPr/>
          <a:lstStyle/>
          <a:p>
            <a:endParaRPr lang="en-DE"/>
          </a:p>
        </p:txBody>
      </p:sp>
      <p:sp>
        <p:nvSpPr>
          <p:cNvPr id="6" name="Slide Number Placeholder 5"/>
          <p:cNvSpPr>
            <a:spLocks noGrp="1"/>
          </p:cNvSpPr>
          <p:nvPr>
            <p:ph type="sldNum" sz="quarter" idx="12"/>
          </p:nvPr>
        </p:nvSpPr>
        <p:spPr/>
        <p:txBody>
          <a:bodyPr/>
          <a:lstStyle/>
          <a:p>
            <a:fld id="{F9B87143-9433-4890-A2A0-5F3F95AAE7DF}" type="slidenum">
              <a:rPr lang="en-DE" smtClean="0"/>
              <a:t>‹#›</a:t>
            </a:fld>
            <a:endParaRPr lang="en-DE"/>
          </a:p>
        </p:txBody>
      </p:sp>
    </p:spTree>
    <p:extLst>
      <p:ext uri="{BB962C8B-B14F-4D97-AF65-F5344CB8AC3E}">
        <p14:creationId xmlns:p14="http://schemas.microsoft.com/office/powerpoint/2010/main" val="9677548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099674-4740-4A34-8BDC-52921E4E3884}" type="datetimeFigureOut">
              <a:rPr lang="en-DE" smtClean="0"/>
              <a:t>13/04/2019</a:t>
            </a:fld>
            <a:endParaRPr lang="en-DE"/>
          </a:p>
        </p:txBody>
      </p:sp>
      <p:sp>
        <p:nvSpPr>
          <p:cNvPr id="6" name="Footer Placeholder 5"/>
          <p:cNvSpPr>
            <a:spLocks noGrp="1"/>
          </p:cNvSpPr>
          <p:nvPr>
            <p:ph type="ftr" sz="quarter" idx="11"/>
          </p:nvPr>
        </p:nvSpPr>
        <p:spPr/>
        <p:txBody>
          <a:bodyPr/>
          <a:lstStyle/>
          <a:p>
            <a:endParaRPr lang="en-DE"/>
          </a:p>
        </p:txBody>
      </p:sp>
      <p:sp>
        <p:nvSpPr>
          <p:cNvPr id="7" name="Slide Number Placeholder 6"/>
          <p:cNvSpPr>
            <a:spLocks noGrp="1"/>
          </p:cNvSpPr>
          <p:nvPr>
            <p:ph type="sldNum" sz="quarter" idx="12"/>
          </p:nvPr>
        </p:nvSpPr>
        <p:spPr/>
        <p:txBody>
          <a:bodyPr/>
          <a:lstStyle/>
          <a:p>
            <a:fld id="{F9B87143-9433-4890-A2A0-5F3F95AAE7DF}" type="slidenum">
              <a:rPr lang="en-DE" smtClean="0"/>
              <a:t>‹#›</a:t>
            </a:fld>
            <a:endParaRPr lang="en-DE"/>
          </a:p>
        </p:txBody>
      </p:sp>
    </p:spTree>
    <p:extLst>
      <p:ext uri="{BB962C8B-B14F-4D97-AF65-F5344CB8AC3E}">
        <p14:creationId xmlns:p14="http://schemas.microsoft.com/office/powerpoint/2010/main" val="37619254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099674-4740-4A34-8BDC-52921E4E3884}" type="datetimeFigureOut">
              <a:rPr lang="en-DE" smtClean="0"/>
              <a:t>13/04/2019</a:t>
            </a:fld>
            <a:endParaRPr lang="en-DE"/>
          </a:p>
        </p:txBody>
      </p:sp>
      <p:sp>
        <p:nvSpPr>
          <p:cNvPr id="8" name="Footer Placeholder 7"/>
          <p:cNvSpPr>
            <a:spLocks noGrp="1"/>
          </p:cNvSpPr>
          <p:nvPr>
            <p:ph type="ftr" sz="quarter" idx="11"/>
          </p:nvPr>
        </p:nvSpPr>
        <p:spPr/>
        <p:txBody>
          <a:bodyPr/>
          <a:lstStyle/>
          <a:p>
            <a:endParaRPr lang="en-DE"/>
          </a:p>
        </p:txBody>
      </p:sp>
      <p:sp>
        <p:nvSpPr>
          <p:cNvPr id="9" name="Slide Number Placeholder 8"/>
          <p:cNvSpPr>
            <a:spLocks noGrp="1"/>
          </p:cNvSpPr>
          <p:nvPr>
            <p:ph type="sldNum" sz="quarter" idx="12"/>
          </p:nvPr>
        </p:nvSpPr>
        <p:spPr/>
        <p:txBody>
          <a:bodyPr/>
          <a:lstStyle/>
          <a:p>
            <a:fld id="{F9B87143-9433-4890-A2A0-5F3F95AAE7DF}" type="slidenum">
              <a:rPr lang="en-DE" smtClean="0"/>
              <a:t>‹#›</a:t>
            </a:fld>
            <a:endParaRPr lang="en-DE"/>
          </a:p>
        </p:txBody>
      </p:sp>
    </p:spTree>
    <p:extLst>
      <p:ext uri="{BB962C8B-B14F-4D97-AF65-F5344CB8AC3E}">
        <p14:creationId xmlns:p14="http://schemas.microsoft.com/office/powerpoint/2010/main" val="30200643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099674-4740-4A34-8BDC-52921E4E3884}" type="datetimeFigureOut">
              <a:rPr lang="en-DE" smtClean="0"/>
              <a:t>13/04/2019</a:t>
            </a:fld>
            <a:endParaRPr lang="en-DE"/>
          </a:p>
        </p:txBody>
      </p:sp>
      <p:sp>
        <p:nvSpPr>
          <p:cNvPr id="4" name="Footer Placeholder 3"/>
          <p:cNvSpPr>
            <a:spLocks noGrp="1"/>
          </p:cNvSpPr>
          <p:nvPr>
            <p:ph type="ftr" sz="quarter" idx="11"/>
          </p:nvPr>
        </p:nvSpPr>
        <p:spPr/>
        <p:txBody>
          <a:bodyPr/>
          <a:lstStyle/>
          <a:p>
            <a:endParaRPr lang="en-DE"/>
          </a:p>
        </p:txBody>
      </p:sp>
      <p:sp>
        <p:nvSpPr>
          <p:cNvPr id="5" name="Slide Number Placeholder 4"/>
          <p:cNvSpPr>
            <a:spLocks noGrp="1"/>
          </p:cNvSpPr>
          <p:nvPr>
            <p:ph type="sldNum" sz="quarter" idx="12"/>
          </p:nvPr>
        </p:nvSpPr>
        <p:spPr/>
        <p:txBody>
          <a:bodyPr/>
          <a:lstStyle/>
          <a:p>
            <a:fld id="{F9B87143-9433-4890-A2A0-5F3F95AAE7DF}" type="slidenum">
              <a:rPr lang="en-DE" smtClean="0"/>
              <a:t>‹#›</a:t>
            </a:fld>
            <a:endParaRPr lang="en-DE"/>
          </a:p>
        </p:txBody>
      </p:sp>
    </p:spTree>
    <p:extLst>
      <p:ext uri="{BB962C8B-B14F-4D97-AF65-F5344CB8AC3E}">
        <p14:creationId xmlns:p14="http://schemas.microsoft.com/office/powerpoint/2010/main" val="21348116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099674-4740-4A34-8BDC-52921E4E3884}" type="datetimeFigureOut">
              <a:rPr lang="en-DE" smtClean="0"/>
              <a:t>13/04/2019</a:t>
            </a:fld>
            <a:endParaRPr lang="en-DE"/>
          </a:p>
        </p:txBody>
      </p:sp>
      <p:sp>
        <p:nvSpPr>
          <p:cNvPr id="3" name="Footer Placeholder 2"/>
          <p:cNvSpPr>
            <a:spLocks noGrp="1"/>
          </p:cNvSpPr>
          <p:nvPr>
            <p:ph type="ftr" sz="quarter" idx="11"/>
          </p:nvPr>
        </p:nvSpPr>
        <p:spPr/>
        <p:txBody>
          <a:bodyPr/>
          <a:lstStyle/>
          <a:p>
            <a:endParaRPr lang="en-DE"/>
          </a:p>
        </p:txBody>
      </p:sp>
      <p:sp>
        <p:nvSpPr>
          <p:cNvPr id="4" name="Slide Number Placeholder 3"/>
          <p:cNvSpPr>
            <a:spLocks noGrp="1"/>
          </p:cNvSpPr>
          <p:nvPr>
            <p:ph type="sldNum" sz="quarter" idx="12"/>
          </p:nvPr>
        </p:nvSpPr>
        <p:spPr/>
        <p:txBody>
          <a:bodyPr/>
          <a:lstStyle/>
          <a:p>
            <a:fld id="{F9B87143-9433-4890-A2A0-5F3F95AAE7DF}" type="slidenum">
              <a:rPr lang="en-DE" smtClean="0"/>
              <a:t>‹#›</a:t>
            </a:fld>
            <a:endParaRPr lang="en-DE"/>
          </a:p>
        </p:txBody>
      </p:sp>
    </p:spTree>
    <p:extLst>
      <p:ext uri="{BB962C8B-B14F-4D97-AF65-F5344CB8AC3E}">
        <p14:creationId xmlns:p14="http://schemas.microsoft.com/office/powerpoint/2010/main" val="36547938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0099674-4740-4A34-8BDC-52921E4E3884}" type="datetimeFigureOut">
              <a:rPr lang="en-DE" smtClean="0"/>
              <a:t>13/04/2019</a:t>
            </a:fld>
            <a:endParaRPr lang="en-DE"/>
          </a:p>
        </p:txBody>
      </p:sp>
      <p:sp>
        <p:nvSpPr>
          <p:cNvPr id="6" name="Footer Placeholder 5"/>
          <p:cNvSpPr>
            <a:spLocks noGrp="1"/>
          </p:cNvSpPr>
          <p:nvPr>
            <p:ph type="ftr" sz="quarter" idx="11"/>
          </p:nvPr>
        </p:nvSpPr>
        <p:spPr/>
        <p:txBody>
          <a:bodyPr/>
          <a:lstStyle/>
          <a:p>
            <a:endParaRPr lang="en-DE"/>
          </a:p>
        </p:txBody>
      </p:sp>
      <p:sp>
        <p:nvSpPr>
          <p:cNvPr id="7" name="Slide Number Placeholder 6"/>
          <p:cNvSpPr>
            <a:spLocks noGrp="1"/>
          </p:cNvSpPr>
          <p:nvPr>
            <p:ph type="sldNum" sz="quarter" idx="12"/>
          </p:nvPr>
        </p:nvSpPr>
        <p:spPr/>
        <p:txBody>
          <a:bodyPr/>
          <a:lstStyle/>
          <a:p>
            <a:fld id="{F9B87143-9433-4890-A2A0-5F3F95AAE7DF}" type="slidenum">
              <a:rPr lang="en-DE" smtClean="0"/>
              <a:t>‹#›</a:t>
            </a:fld>
            <a:endParaRPr lang="en-DE"/>
          </a:p>
        </p:txBody>
      </p:sp>
    </p:spTree>
    <p:extLst>
      <p:ext uri="{BB962C8B-B14F-4D97-AF65-F5344CB8AC3E}">
        <p14:creationId xmlns:p14="http://schemas.microsoft.com/office/powerpoint/2010/main" val="2246441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0099674-4740-4A34-8BDC-52921E4E3884}" type="datetimeFigureOut">
              <a:rPr lang="en-DE" smtClean="0"/>
              <a:t>13/04/2019</a:t>
            </a:fld>
            <a:endParaRPr lang="en-DE"/>
          </a:p>
        </p:txBody>
      </p:sp>
      <p:sp>
        <p:nvSpPr>
          <p:cNvPr id="6" name="Footer Placeholder 5"/>
          <p:cNvSpPr>
            <a:spLocks noGrp="1"/>
          </p:cNvSpPr>
          <p:nvPr>
            <p:ph type="ftr" sz="quarter" idx="11"/>
          </p:nvPr>
        </p:nvSpPr>
        <p:spPr/>
        <p:txBody>
          <a:bodyPr/>
          <a:lstStyle/>
          <a:p>
            <a:endParaRPr lang="en-DE"/>
          </a:p>
        </p:txBody>
      </p:sp>
      <p:sp>
        <p:nvSpPr>
          <p:cNvPr id="7" name="Slide Number Placeholder 6"/>
          <p:cNvSpPr>
            <a:spLocks noGrp="1"/>
          </p:cNvSpPr>
          <p:nvPr>
            <p:ph type="sldNum" sz="quarter" idx="12"/>
          </p:nvPr>
        </p:nvSpPr>
        <p:spPr/>
        <p:txBody>
          <a:bodyPr/>
          <a:lstStyle/>
          <a:p>
            <a:fld id="{F9B87143-9433-4890-A2A0-5F3F95AAE7DF}" type="slidenum">
              <a:rPr lang="en-DE" smtClean="0"/>
              <a:t>‹#›</a:t>
            </a:fld>
            <a:endParaRPr lang="en-DE"/>
          </a:p>
        </p:txBody>
      </p:sp>
    </p:spTree>
    <p:extLst>
      <p:ext uri="{BB962C8B-B14F-4D97-AF65-F5344CB8AC3E}">
        <p14:creationId xmlns:p14="http://schemas.microsoft.com/office/powerpoint/2010/main" val="1017947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099674-4740-4A34-8BDC-52921E4E3884}" type="datetimeFigureOut">
              <a:rPr lang="en-DE" smtClean="0"/>
              <a:t>13/04/2019</a:t>
            </a:fld>
            <a:endParaRPr lang="en-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B87143-9433-4890-A2A0-5F3F95AAE7DF}" type="slidenum">
              <a:rPr lang="en-DE" smtClean="0"/>
              <a:t>‹#›</a:t>
            </a:fld>
            <a:endParaRPr lang="en-DE"/>
          </a:p>
        </p:txBody>
      </p:sp>
    </p:spTree>
    <p:extLst>
      <p:ext uri="{BB962C8B-B14F-4D97-AF65-F5344CB8AC3E}">
        <p14:creationId xmlns:p14="http://schemas.microsoft.com/office/powerpoint/2010/main" val="330770464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005DB736-02A8-4064-BE6D-DBDE1567C62F}"/>
              </a:ext>
            </a:extLst>
          </p:cNvPr>
          <p:cNvCxnSpPr>
            <a:cxnSpLocks/>
          </p:cNvCxnSpPr>
          <p:nvPr/>
        </p:nvCxnSpPr>
        <p:spPr>
          <a:xfrm flipV="1">
            <a:off x="4267200" y="1755402"/>
            <a:ext cx="3886870" cy="2395233"/>
          </a:xfrm>
          <a:prstGeom prst="line">
            <a:avLst/>
          </a:prstGeom>
          <a:ln w="127000">
            <a:solidFill>
              <a:srgbClr val="92D050"/>
            </a:solidFill>
            <a:prstDash val="sysDot"/>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350199F5-0C64-42A2-90A7-F7B87D4ADD71}"/>
              </a:ext>
            </a:extLst>
          </p:cNvPr>
          <p:cNvGrpSpPr/>
          <p:nvPr/>
        </p:nvGrpSpPr>
        <p:grpSpPr>
          <a:xfrm>
            <a:off x="6577282" y="255642"/>
            <a:ext cx="3382796" cy="3667431"/>
            <a:chOff x="6378886" y="599275"/>
            <a:chExt cx="3083769" cy="3083769"/>
          </a:xfrm>
        </p:grpSpPr>
        <p:pic>
          <p:nvPicPr>
            <p:cNvPr id="6" name="Graphic 5" descr="Deciduous tree">
              <a:extLst>
                <a:ext uri="{FF2B5EF4-FFF2-40B4-BE49-F238E27FC236}">
                  <a16:creationId xmlns:a16="http://schemas.microsoft.com/office/drawing/2014/main" id="{B0014FCB-C83A-484D-8735-5D022AFF026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78886" y="599275"/>
              <a:ext cx="3083769" cy="3083769"/>
            </a:xfrm>
            <a:prstGeom prst="rect">
              <a:avLst/>
            </a:prstGeom>
          </p:spPr>
        </p:pic>
        <p:pic>
          <p:nvPicPr>
            <p:cNvPr id="17" name="Graphic 16" descr="Apple">
              <a:extLst>
                <a:ext uri="{FF2B5EF4-FFF2-40B4-BE49-F238E27FC236}">
                  <a16:creationId xmlns:a16="http://schemas.microsoft.com/office/drawing/2014/main" id="{9B51A445-E489-4E35-813B-7EB4BC02BD1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158770" y="1100289"/>
              <a:ext cx="641339" cy="641339"/>
            </a:xfrm>
            <a:prstGeom prst="rect">
              <a:avLst/>
            </a:prstGeom>
          </p:spPr>
        </p:pic>
        <p:pic>
          <p:nvPicPr>
            <p:cNvPr id="18" name="Graphic 17" descr="Apple">
              <a:extLst>
                <a:ext uri="{FF2B5EF4-FFF2-40B4-BE49-F238E27FC236}">
                  <a16:creationId xmlns:a16="http://schemas.microsoft.com/office/drawing/2014/main" id="{683B1A00-B5C3-4602-B4A2-AC0A95110FD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114893" y="1383441"/>
              <a:ext cx="641339" cy="641339"/>
            </a:xfrm>
            <a:prstGeom prst="rect">
              <a:avLst/>
            </a:prstGeom>
          </p:spPr>
        </p:pic>
        <p:pic>
          <p:nvPicPr>
            <p:cNvPr id="19" name="Graphic 18" descr="Apple">
              <a:extLst>
                <a:ext uri="{FF2B5EF4-FFF2-40B4-BE49-F238E27FC236}">
                  <a16:creationId xmlns:a16="http://schemas.microsoft.com/office/drawing/2014/main" id="{49D5F16E-1553-42DE-B509-38EAABE3F27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67131" y="1779144"/>
              <a:ext cx="641339" cy="641339"/>
            </a:xfrm>
            <a:prstGeom prst="rect">
              <a:avLst/>
            </a:prstGeom>
          </p:spPr>
        </p:pic>
      </p:grpSp>
      <p:pic>
        <p:nvPicPr>
          <p:cNvPr id="8" name="Graphic 7" descr="Heart with pulse">
            <a:extLst>
              <a:ext uri="{FF2B5EF4-FFF2-40B4-BE49-F238E27FC236}">
                <a16:creationId xmlns:a16="http://schemas.microsoft.com/office/drawing/2014/main" id="{0704E051-24F7-421D-AC45-E83707AF251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386349" y="2927372"/>
            <a:ext cx="3955276" cy="3955276"/>
          </a:xfrm>
          <a:prstGeom prst="rect">
            <a:avLst/>
          </a:prstGeom>
        </p:spPr>
      </p:pic>
      <p:sp>
        <p:nvSpPr>
          <p:cNvPr id="4" name="Rectangle 3">
            <a:extLst>
              <a:ext uri="{FF2B5EF4-FFF2-40B4-BE49-F238E27FC236}">
                <a16:creationId xmlns:a16="http://schemas.microsoft.com/office/drawing/2014/main" id="{B811B30A-F2E4-4E16-83D7-58E8B5A12DA7}"/>
              </a:ext>
            </a:extLst>
          </p:cNvPr>
          <p:cNvSpPr/>
          <p:nvPr/>
        </p:nvSpPr>
        <p:spPr>
          <a:xfrm>
            <a:off x="131027" y="2420483"/>
            <a:ext cx="11929945" cy="1862048"/>
          </a:xfrm>
          <a:prstGeom prst="rect">
            <a:avLst/>
          </a:prstGeom>
          <a:noFill/>
          <a:ln>
            <a:noFill/>
          </a:ln>
        </p:spPr>
        <p:txBody>
          <a:bodyPr wrap="square" lIns="91440" tIns="45720" rIns="91440" bIns="45720">
            <a:spAutoFit/>
          </a:bodyPr>
          <a:lstStyle/>
          <a:p>
            <a:pPr algn="ctr"/>
            <a:r>
              <a:rPr lang="en-US" sz="11500" b="1" cap="none" spc="0" dirty="0">
                <a:ln w="41275">
                  <a:solidFill>
                    <a:srgbClr val="92D050"/>
                  </a:solidFill>
                  <a:prstDash val="solid"/>
                </a:ln>
                <a:solidFill>
                  <a:srgbClr val="FF0000"/>
                </a:solidFill>
                <a:effectLst>
                  <a:innerShdw blurRad="177800">
                    <a:schemeClr val="accent3">
                      <a:lumMod val="50000"/>
                    </a:schemeClr>
                  </a:innerShdw>
                </a:effectLst>
              </a:rPr>
              <a:t>Faith &amp; Works</a:t>
            </a:r>
          </a:p>
        </p:txBody>
      </p:sp>
    </p:spTree>
    <p:extLst>
      <p:ext uri="{BB962C8B-B14F-4D97-AF65-F5344CB8AC3E}">
        <p14:creationId xmlns:p14="http://schemas.microsoft.com/office/powerpoint/2010/main" val="6178253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B30D1-8379-4975-8CB6-110404BE47BD}"/>
              </a:ext>
            </a:extLst>
          </p:cNvPr>
          <p:cNvSpPr>
            <a:spLocks noGrp="1"/>
          </p:cNvSpPr>
          <p:nvPr>
            <p:ph type="ctrTitle"/>
          </p:nvPr>
        </p:nvSpPr>
        <p:spPr>
          <a:xfrm rot="19670033">
            <a:off x="987215" y="1648825"/>
            <a:ext cx="5142271" cy="814592"/>
          </a:xfrm>
        </p:spPr>
        <p:txBody>
          <a:bodyPr>
            <a:normAutofit/>
          </a:bodyPr>
          <a:lstStyle/>
          <a:p>
            <a:r>
              <a:rPr lang="en-US" sz="4800" dirty="0"/>
              <a:t>Genesis 15:5-6</a:t>
            </a:r>
            <a:endParaRPr lang="en-DE" sz="4800" dirty="0"/>
          </a:p>
        </p:txBody>
      </p:sp>
      <p:sp>
        <p:nvSpPr>
          <p:cNvPr id="4" name="Title 1">
            <a:extLst>
              <a:ext uri="{FF2B5EF4-FFF2-40B4-BE49-F238E27FC236}">
                <a16:creationId xmlns:a16="http://schemas.microsoft.com/office/drawing/2014/main" id="{88D46765-5564-4E30-909E-0943BC11CEF7}"/>
              </a:ext>
            </a:extLst>
          </p:cNvPr>
          <p:cNvSpPr txBox="1">
            <a:spLocks/>
          </p:cNvSpPr>
          <p:nvPr/>
        </p:nvSpPr>
        <p:spPr>
          <a:xfrm rot="19670033">
            <a:off x="7137681" y="1652287"/>
            <a:ext cx="5142271" cy="814592"/>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dirty="0"/>
              <a:t>Genesis 22:18</a:t>
            </a:r>
            <a:endParaRPr lang="en-DE" sz="4400" dirty="0"/>
          </a:p>
        </p:txBody>
      </p:sp>
      <p:cxnSp>
        <p:nvCxnSpPr>
          <p:cNvPr id="6" name="Straight Arrow Connector 5">
            <a:extLst>
              <a:ext uri="{FF2B5EF4-FFF2-40B4-BE49-F238E27FC236}">
                <a16:creationId xmlns:a16="http://schemas.microsoft.com/office/drawing/2014/main" id="{7A09D7EE-F29E-4FB6-9422-20B91365070D}"/>
              </a:ext>
            </a:extLst>
          </p:cNvPr>
          <p:cNvCxnSpPr>
            <a:cxnSpLocks/>
          </p:cNvCxnSpPr>
          <p:nvPr/>
        </p:nvCxnSpPr>
        <p:spPr>
          <a:xfrm>
            <a:off x="521110" y="3429000"/>
            <a:ext cx="11041625" cy="0"/>
          </a:xfrm>
          <a:prstGeom prst="straightConnector1">
            <a:avLst/>
          </a:prstGeom>
          <a:ln w="1714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0DC31462-DF15-4BBF-A2E9-C03EA82557B1}"/>
              </a:ext>
            </a:extLst>
          </p:cNvPr>
          <p:cNvSpPr/>
          <p:nvPr/>
        </p:nvSpPr>
        <p:spPr>
          <a:xfrm>
            <a:off x="2008480" y="3214678"/>
            <a:ext cx="380370" cy="8540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9" name="Rectangle 8">
            <a:extLst>
              <a:ext uri="{FF2B5EF4-FFF2-40B4-BE49-F238E27FC236}">
                <a16:creationId xmlns:a16="http://schemas.microsoft.com/office/drawing/2014/main" id="{360A1462-2327-437E-9997-761B4E501A70}"/>
              </a:ext>
            </a:extLst>
          </p:cNvPr>
          <p:cNvSpPr/>
          <p:nvPr/>
        </p:nvSpPr>
        <p:spPr>
          <a:xfrm>
            <a:off x="8046774" y="3216532"/>
            <a:ext cx="433557" cy="8216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0" name="Title 1">
            <a:extLst>
              <a:ext uri="{FF2B5EF4-FFF2-40B4-BE49-F238E27FC236}">
                <a16:creationId xmlns:a16="http://schemas.microsoft.com/office/drawing/2014/main" id="{3DFA754E-683A-4865-91DA-B4E3F7E9B751}"/>
              </a:ext>
            </a:extLst>
          </p:cNvPr>
          <p:cNvSpPr txBox="1">
            <a:spLocks/>
          </p:cNvSpPr>
          <p:nvPr/>
        </p:nvSpPr>
        <p:spPr>
          <a:xfrm rot="19670033">
            <a:off x="-263173" y="4086789"/>
            <a:ext cx="5142271" cy="814592"/>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Believed</a:t>
            </a:r>
            <a:endParaRPr lang="en-DE" dirty="0"/>
          </a:p>
        </p:txBody>
      </p:sp>
      <p:sp>
        <p:nvSpPr>
          <p:cNvPr id="11" name="Title 1">
            <a:extLst>
              <a:ext uri="{FF2B5EF4-FFF2-40B4-BE49-F238E27FC236}">
                <a16:creationId xmlns:a16="http://schemas.microsoft.com/office/drawing/2014/main" id="{79ECAA22-AEC6-494B-B365-B32F82D3BE41}"/>
              </a:ext>
            </a:extLst>
          </p:cNvPr>
          <p:cNvSpPr txBox="1">
            <a:spLocks/>
          </p:cNvSpPr>
          <p:nvPr/>
        </p:nvSpPr>
        <p:spPr>
          <a:xfrm rot="19670033">
            <a:off x="5918186" y="3919214"/>
            <a:ext cx="5142271" cy="814592"/>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Moriah</a:t>
            </a:r>
            <a:endParaRPr lang="en-DE" dirty="0"/>
          </a:p>
        </p:txBody>
      </p:sp>
      <p:sp>
        <p:nvSpPr>
          <p:cNvPr id="12" name="Rectangle 11">
            <a:extLst>
              <a:ext uri="{FF2B5EF4-FFF2-40B4-BE49-F238E27FC236}">
                <a16:creationId xmlns:a16="http://schemas.microsoft.com/office/drawing/2014/main" id="{021AF1F5-372E-44CE-827A-BDDAA6ECA2BA}"/>
              </a:ext>
            </a:extLst>
          </p:cNvPr>
          <p:cNvSpPr/>
          <p:nvPr/>
        </p:nvSpPr>
        <p:spPr>
          <a:xfrm>
            <a:off x="4656490" y="3207262"/>
            <a:ext cx="380370" cy="8540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3" name="Title 1">
            <a:extLst>
              <a:ext uri="{FF2B5EF4-FFF2-40B4-BE49-F238E27FC236}">
                <a16:creationId xmlns:a16="http://schemas.microsoft.com/office/drawing/2014/main" id="{048AD135-BCA9-4F77-8197-13B46AEDF433}"/>
              </a:ext>
            </a:extLst>
          </p:cNvPr>
          <p:cNvSpPr txBox="1">
            <a:spLocks/>
          </p:cNvSpPr>
          <p:nvPr/>
        </p:nvSpPr>
        <p:spPr>
          <a:xfrm rot="19670033">
            <a:off x="2653206" y="4234271"/>
            <a:ext cx="5142271" cy="814592"/>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Circumcised</a:t>
            </a:r>
            <a:endParaRPr lang="en-DE" dirty="0"/>
          </a:p>
        </p:txBody>
      </p:sp>
      <p:sp>
        <p:nvSpPr>
          <p:cNvPr id="16" name="Title 1">
            <a:extLst>
              <a:ext uri="{FF2B5EF4-FFF2-40B4-BE49-F238E27FC236}">
                <a16:creationId xmlns:a16="http://schemas.microsoft.com/office/drawing/2014/main" id="{36672E19-6F3D-4C7C-B3E1-FDD50BAC7033}"/>
              </a:ext>
            </a:extLst>
          </p:cNvPr>
          <p:cNvSpPr txBox="1">
            <a:spLocks/>
          </p:cNvSpPr>
          <p:nvPr/>
        </p:nvSpPr>
        <p:spPr>
          <a:xfrm rot="19670033">
            <a:off x="4327000" y="1277212"/>
            <a:ext cx="5142271" cy="814592"/>
          </a:xfrm>
          <a:prstGeom prst="rect">
            <a:avLst/>
          </a:prstGeom>
        </p:spPr>
        <p:txBody>
          <a:bodyPr vert="horz" lIns="91440" tIns="45720" rIns="91440" bIns="45720" rtlCol="0" anchor="b">
            <a:normAutofit fontScale="7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Genesis 17:23&amp;26-27</a:t>
            </a:r>
            <a:endParaRPr lang="en-DE" dirty="0"/>
          </a:p>
        </p:txBody>
      </p:sp>
      <p:sp>
        <p:nvSpPr>
          <p:cNvPr id="17" name="Rectangle: Rounded Corners 16">
            <a:extLst>
              <a:ext uri="{FF2B5EF4-FFF2-40B4-BE49-F238E27FC236}">
                <a16:creationId xmlns:a16="http://schemas.microsoft.com/office/drawing/2014/main" id="{856464D6-78D7-49F1-9F0F-A50E3E50BCD8}"/>
              </a:ext>
            </a:extLst>
          </p:cNvPr>
          <p:cNvSpPr/>
          <p:nvPr/>
        </p:nvSpPr>
        <p:spPr>
          <a:xfrm rot="19689129">
            <a:off x="6844113" y="3929612"/>
            <a:ext cx="3401975" cy="729004"/>
          </a:xfrm>
          <a:prstGeom prst="roundRect">
            <a:avLst/>
          </a:prstGeom>
          <a:noFill/>
          <a:ln w="50800">
            <a:solidFill>
              <a:srgbClr val="FF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DE"/>
          </a:p>
        </p:txBody>
      </p:sp>
      <p:sp>
        <p:nvSpPr>
          <p:cNvPr id="20" name="Rectangle 19">
            <a:extLst>
              <a:ext uri="{FF2B5EF4-FFF2-40B4-BE49-F238E27FC236}">
                <a16:creationId xmlns:a16="http://schemas.microsoft.com/office/drawing/2014/main" id="{4A3313FE-5E63-4E71-805B-451BB2B5906A}"/>
              </a:ext>
            </a:extLst>
          </p:cNvPr>
          <p:cNvSpPr/>
          <p:nvPr/>
        </p:nvSpPr>
        <p:spPr>
          <a:xfrm>
            <a:off x="145338" y="41177"/>
            <a:ext cx="11929945" cy="1569660"/>
          </a:xfrm>
          <a:prstGeom prst="rect">
            <a:avLst/>
          </a:prstGeom>
          <a:noFill/>
          <a:ln>
            <a:noFill/>
          </a:ln>
        </p:spPr>
        <p:txBody>
          <a:bodyPr wrap="square" lIns="91440" tIns="45720" rIns="91440" bIns="45720">
            <a:spAutoFit/>
          </a:bodyPr>
          <a:lstStyle/>
          <a:p>
            <a:pPr algn="ctr"/>
            <a:r>
              <a:rPr lang="en-US" sz="9600" b="1" cap="none" spc="0" dirty="0">
                <a:ln w="12700">
                  <a:solidFill>
                    <a:schemeClr val="tx1"/>
                  </a:solidFill>
                  <a:prstDash val="solid"/>
                </a:ln>
                <a:solidFill>
                  <a:srgbClr val="FF0000"/>
                </a:solidFill>
                <a:effectLst>
                  <a:innerShdw blurRad="177800">
                    <a:schemeClr val="accent3">
                      <a:lumMod val="50000"/>
                    </a:schemeClr>
                  </a:innerShdw>
                </a:effectLst>
              </a:rPr>
              <a:t>Abraham’s Life</a:t>
            </a:r>
          </a:p>
        </p:txBody>
      </p:sp>
      <p:sp>
        <p:nvSpPr>
          <p:cNvPr id="22" name="Rectangle: Rounded Corners 21">
            <a:extLst>
              <a:ext uri="{FF2B5EF4-FFF2-40B4-BE49-F238E27FC236}">
                <a16:creationId xmlns:a16="http://schemas.microsoft.com/office/drawing/2014/main" id="{9230A971-23E5-45D9-8569-42965D6C317B}"/>
              </a:ext>
            </a:extLst>
          </p:cNvPr>
          <p:cNvSpPr/>
          <p:nvPr/>
        </p:nvSpPr>
        <p:spPr>
          <a:xfrm rot="19689129">
            <a:off x="3525706" y="4231174"/>
            <a:ext cx="3401975" cy="729004"/>
          </a:xfrm>
          <a:prstGeom prst="roundRect">
            <a:avLst/>
          </a:prstGeom>
          <a:noFill/>
          <a:ln w="50800">
            <a:solidFill>
              <a:srgbClr val="FF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DE"/>
          </a:p>
        </p:txBody>
      </p:sp>
      <p:sp>
        <p:nvSpPr>
          <p:cNvPr id="24" name="Rectangle 23">
            <a:extLst>
              <a:ext uri="{FF2B5EF4-FFF2-40B4-BE49-F238E27FC236}">
                <a16:creationId xmlns:a16="http://schemas.microsoft.com/office/drawing/2014/main" id="{CFB3D96A-FC6A-4867-A2FD-2CC437DEAA41}"/>
              </a:ext>
            </a:extLst>
          </p:cNvPr>
          <p:cNvSpPr/>
          <p:nvPr/>
        </p:nvSpPr>
        <p:spPr>
          <a:xfrm>
            <a:off x="99020" y="2810364"/>
            <a:ext cx="1382109" cy="584775"/>
          </a:xfrm>
          <a:prstGeom prst="rect">
            <a:avLst/>
          </a:prstGeom>
          <a:noFill/>
        </p:spPr>
        <p:txBody>
          <a:bodyPr wrap="none" lIns="91440" tIns="45720" rIns="91440" bIns="45720">
            <a:spAutoFit/>
          </a:bodyPr>
          <a:lstStyle/>
          <a:p>
            <a:pPr algn="ctr"/>
            <a:r>
              <a:rPr lang="en-US" sz="32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Gen 12</a:t>
            </a:r>
          </a:p>
        </p:txBody>
      </p:sp>
      <p:sp>
        <p:nvSpPr>
          <p:cNvPr id="25" name="Rectangle 24">
            <a:extLst>
              <a:ext uri="{FF2B5EF4-FFF2-40B4-BE49-F238E27FC236}">
                <a16:creationId xmlns:a16="http://schemas.microsoft.com/office/drawing/2014/main" id="{6FCC7906-4CC1-4155-BCF0-46F6971F8A99}"/>
              </a:ext>
            </a:extLst>
          </p:cNvPr>
          <p:cNvSpPr/>
          <p:nvPr/>
        </p:nvSpPr>
        <p:spPr>
          <a:xfrm>
            <a:off x="10400650" y="2687718"/>
            <a:ext cx="1382109" cy="584775"/>
          </a:xfrm>
          <a:prstGeom prst="rect">
            <a:avLst/>
          </a:prstGeom>
          <a:noFill/>
        </p:spPr>
        <p:txBody>
          <a:bodyPr wrap="none" lIns="91440" tIns="45720" rIns="91440" bIns="45720">
            <a:spAutoFit/>
          </a:bodyPr>
          <a:lstStyle/>
          <a:p>
            <a:pPr algn="ctr"/>
            <a:r>
              <a:rPr lang="en-US" sz="3200" b="1" dirty="0">
                <a:ln w="9525">
                  <a:solidFill>
                    <a:schemeClr val="bg1"/>
                  </a:solidFill>
                  <a:prstDash val="solid"/>
                </a:ln>
                <a:effectLst>
                  <a:outerShdw blurRad="12700" dist="38100" dir="2700000" algn="tl" rotWithShape="0">
                    <a:schemeClr val="bg1">
                      <a:lumMod val="50000"/>
                    </a:schemeClr>
                  </a:outerShdw>
                </a:effectLst>
              </a:rPr>
              <a:t>Gen 25</a:t>
            </a:r>
            <a:endParaRPr lang="en-US" sz="32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26" name="Right Brace 25">
            <a:extLst>
              <a:ext uri="{FF2B5EF4-FFF2-40B4-BE49-F238E27FC236}">
                <a16:creationId xmlns:a16="http://schemas.microsoft.com/office/drawing/2014/main" id="{AA3CE4F5-DA21-4788-BD09-78FDE5A25980}"/>
              </a:ext>
            </a:extLst>
          </p:cNvPr>
          <p:cNvSpPr/>
          <p:nvPr/>
        </p:nvSpPr>
        <p:spPr>
          <a:xfrm rot="5400000">
            <a:off x="4489537" y="2766616"/>
            <a:ext cx="1475627" cy="5964219"/>
          </a:xfrm>
          <a:prstGeom prst="rightBrace">
            <a:avLst/>
          </a:prstGeom>
          <a:ln w="85725">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DE"/>
          </a:p>
        </p:txBody>
      </p:sp>
      <p:sp>
        <p:nvSpPr>
          <p:cNvPr id="19" name="Rectangle 18">
            <a:extLst>
              <a:ext uri="{FF2B5EF4-FFF2-40B4-BE49-F238E27FC236}">
                <a16:creationId xmlns:a16="http://schemas.microsoft.com/office/drawing/2014/main" id="{0FD483B4-0ABA-4C21-BA79-EEB366E6A335}"/>
              </a:ext>
            </a:extLst>
          </p:cNvPr>
          <p:cNvSpPr/>
          <p:nvPr/>
        </p:nvSpPr>
        <p:spPr>
          <a:xfrm>
            <a:off x="3839293" y="5929803"/>
            <a:ext cx="2895537" cy="923330"/>
          </a:xfrm>
          <a:prstGeom prst="rect">
            <a:avLst/>
          </a:prstGeom>
          <a:solidFill>
            <a:schemeClr val="tx1">
              <a:alpha val="97000"/>
            </a:schemeClr>
          </a:solidFill>
          <a:ln>
            <a:noFill/>
          </a:ln>
          <a:effectLst>
            <a:softEdge rad="63500"/>
          </a:effectLst>
        </p:spPr>
        <p:txBody>
          <a:bodyPr wrap="none" lIns="91440" tIns="45720" rIns="91440" bIns="45720">
            <a:spAutoFit/>
          </a:bodyPr>
          <a:lstStyle/>
          <a:p>
            <a:pPr algn="ctr"/>
            <a:r>
              <a:rPr lang="en-US" sz="5400" b="1" cap="none" spc="0" dirty="0">
                <a:ln w="12700">
                  <a:solidFill>
                    <a:schemeClr val="tx1"/>
                  </a:solidFill>
                  <a:prstDash val="solid"/>
                </a:ln>
                <a:solidFill>
                  <a:srgbClr val="FF0000"/>
                </a:solidFill>
                <a:effectLst>
                  <a:innerShdw blurRad="177800">
                    <a:schemeClr val="accent3">
                      <a:lumMod val="50000"/>
                    </a:schemeClr>
                  </a:innerShdw>
                </a:effectLst>
              </a:rPr>
              <a:t>~40 Years</a:t>
            </a:r>
          </a:p>
        </p:txBody>
      </p:sp>
      <p:sp>
        <p:nvSpPr>
          <p:cNvPr id="28" name="Rectangle 27">
            <a:extLst>
              <a:ext uri="{FF2B5EF4-FFF2-40B4-BE49-F238E27FC236}">
                <a16:creationId xmlns:a16="http://schemas.microsoft.com/office/drawing/2014/main" id="{9BA3EB65-7A7F-4D15-B523-7721779F4193}"/>
              </a:ext>
            </a:extLst>
          </p:cNvPr>
          <p:cNvSpPr/>
          <p:nvPr/>
        </p:nvSpPr>
        <p:spPr>
          <a:xfrm>
            <a:off x="100147" y="5018429"/>
            <a:ext cx="12016087" cy="1815882"/>
          </a:xfrm>
          <a:prstGeom prst="rect">
            <a:avLst/>
          </a:prstGeom>
          <a:solidFill>
            <a:schemeClr val="bg1"/>
          </a:solidFill>
          <a:ln>
            <a:solidFill>
              <a:schemeClr val="tx1"/>
            </a:solidFill>
          </a:ln>
        </p:spPr>
        <p:txBody>
          <a:bodyPr wrap="square" lIns="91440" tIns="45720" rIns="91440" bIns="45720">
            <a:spAutoFit/>
          </a:bodyPr>
          <a:lstStyle/>
          <a:p>
            <a:pPr algn="ctr"/>
            <a:r>
              <a:rPr lang="en-US" sz="2800" b="1" dirty="0"/>
              <a:t>“And [God] took him outside and said, “Now look toward the heavens, and count the stars, if you are able to count them.” And He said to him, “So shall your descendants be.”</a:t>
            </a:r>
            <a:r>
              <a:rPr lang="en-US" sz="2800" b="1" baseline="30000" dirty="0"/>
              <a:t> </a:t>
            </a:r>
            <a:r>
              <a:rPr lang="en-US" sz="2800" b="1" dirty="0"/>
              <a:t>Then </a:t>
            </a:r>
            <a:r>
              <a:rPr lang="en-US" sz="2800" b="1" dirty="0">
                <a:solidFill>
                  <a:schemeClr val="accent1">
                    <a:lumMod val="60000"/>
                    <a:lumOff val="40000"/>
                  </a:schemeClr>
                </a:solidFill>
              </a:rPr>
              <a:t>he believed</a:t>
            </a:r>
            <a:r>
              <a:rPr lang="en-US" sz="2800" b="1" dirty="0"/>
              <a:t> in the </a:t>
            </a:r>
            <a:r>
              <a:rPr lang="en-US" sz="2800" b="1" cap="small" dirty="0"/>
              <a:t>Lord</a:t>
            </a:r>
            <a:r>
              <a:rPr lang="en-US" sz="2800" b="1" dirty="0"/>
              <a:t>; and </a:t>
            </a:r>
            <a:r>
              <a:rPr lang="en-US" sz="2800" b="1" dirty="0">
                <a:solidFill>
                  <a:schemeClr val="accent1">
                    <a:lumMod val="60000"/>
                    <a:lumOff val="40000"/>
                  </a:schemeClr>
                </a:solidFill>
              </a:rPr>
              <a:t>He reckoned it to him as righteousness</a:t>
            </a:r>
            <a:r>
              <a:rPr lang="en-US" sz="2800" b="1" dirty="0"/>
              <a:t>.”</a:t>
            </a:r>
            <a:endParaRPr lang="en-US" sz="7200" b="1" cap="none" spc="0" dirty="0">
              <a:ln w="0"/>
              <a:solidFill>
                <a:schemeClr val="tx1"/>
              </a:solidFill>
              <a:effectLst>
                <a:outerShdw blurRad="38100" dist="19050" dir="2700000" algn="tl" rotWithShape="0">
                  <a:schemeClr val="dk1">
                    <a:alpha val="40000"/>
                  </a:schemeClr>
                </a:outerShdw>
              </a:effectLst>
            </a:endParaRPr>
          </a:p>
        </p:txBody>
      </p:sp>
      <p:sp>
        <p:nvSpPr>
          <p:cNvPr id="29" name="TextBox 28">
            <a:extLst>
              <a:ext uri="{FF2B5EF4-FFF2-40B4-BE49-F238E27FC236}">
                <a16:creationId xmlns:a16="http://schemas.microsoft.com/office/drawing/2014/main" id="{366B8AE3-93DB-43A1-9FD4-F855DE1E8B24}"/>
              </a:ext>
            </a:extLst>
          </p:cNvPr>
          <p:cNvSpPr txBox="1"/>
          <p:nvPr/>
        </p:nvSpPr>
        <p:spPr>
          <a:xfrm>
            <a:off x="6410325" y="2955551"/>
            <a:ext cx="184731" cy="369332"/>
          </a:xfrm>
          <a:prstGeom prst="rect">
            <a:avLst/>
          </a:prstGeom>
          <a:noFill/>
        </p:spPr>
        <p:txBody>
          <a:bodyPr wrap="none" rtlCol="0">
            <a:spAutoFit/>
          </a:bodyPr>
          <a:lstStyle/>
          <a:p>
            <a:endParaRPr lang="en-DE" dirty="0"/>
          </a:p>
        </p:txBody>
      </p:sp>
      <p:sp>
        <p:nvSpPr>
          <p:cNvPr id="31" name="Rectangle 30">
            <a:extLst>
              <a:ext uri="{FF2B5EF4-FFF2-40B4-BE49-F238E27FC236}">
                <a16:creationId xmlns:a16="http://schemas.microsoft.com/office/drawing/2014/main" id="{0311FB34-5E7B-450B-A2CA-A8BE841D62F5}"/>
              </a:ext>
            </a:extLst>
          </p:cNvPr>
          <p:cNvSpPr/>
          <p:nvPr/>
        </p:nvSpPr>
        <p:spPr>
          <a:xfrm>
            <a:off x="100225" y="4588806"/>
            <a:ext cx="12016087" cy="2246769"/>
          </a:xfrm>
          <a:prstGeom prst="rect">
            <a:avLst/>
          </a:prstGeom>
          <a:solidFill>
            <a:schemeClr val="bg1"/>
          </a:solidFill>
          <a:ln>
            <a:solidFill>
              <a:schemeClr val="tx1"/>
            </a:solidFill>
          </a:ln>
        </p:spPr>
        <p:txBody>
          <a:bodyPr wrap="square" lIns="91440" tIns="45720" rIns="91440" bIns="45720">
            <a:spAutoFit/>
          </a:bodyPr>
          <a:lstStyle/>
          <a:p>
            <a:pPr algn="ctr"/>
            <a:r>
              <a:rPr lang="en-US" sz="2800" b="1" dirty="0"/>
              <a:t>“Then Abraham took Ishmael his son, and all </a:t>
            </a:r>
            <a:r>
              <a:rPr lang="en-US" sz="2800" b="1" i="1" dirty="0"/>
              <a:t>the servants</a:t>
            </a:r>
            <a:r>
              <a:rPr lang="en-US" sz="2800" b="1" dirty="0"/>
              <a:t> who were born in his house and all who were bought with his money, every male among the men of Abraham’s household, and circumcised the flesh of their foreskin in the very same day, as God had said to him….</a:t>
            </a:r>
            <a:r>
              <a:rPr lang="en-US" sz="2800" b="1" dirty="0">
                <a:solidFill>
                  <a:schemeClr val="accent1">
                    <a:lumMod val="60000"/>
                    <a:lumOff val="40000"/>
                  </a:schemeClr>
                </a:solidFill>
              </a:rPr>
              <a:t>In the very same day Abraham was circumcised</a:t>
            </a:r>
            <a:r>
              <a:rPr lang="en-US" sz="2800" b="1" dirty="0"/>
              <a:t>, and Ishmael his son.”</a:t>
            </a:r>
            <a:endParaRPr lang="en-US" sz="7200" b="1" cap="none" spc="0" dirty="0">
              <a:ln w="0"/>
              <a:solidFill>
                <a:schemeClr val="tx1"/>
              </a:solidFill>
              <a:effectLst>
                <a:outerShdw blurRad="38100" dist="19050" dir="2700000" algn="tl" rotWithShape="0">
                  <a:schemeClr val="dk1">
                    <a:alpha val="40000"/>
                  </a:schemeClr>
                </a:outerShdw>
              </a:effectLst>
            </a:endParaRPr>
          </a:p>
        </p:txBody>
      </p:sp>
      <p:sp>
        <p:nvSpPr>
          <p:cNvPr id="32" name="Rectangle 31">
            <a:extLst>
              <a:ext uri="{FF2B5EF4-FFF2-40B4-BE49-F238E27FC236}">
                <a16:creationId xmlns:a16="http://schemas.microsoft.com/office/drawing/2014/main" id="{FEAF5675-F511-4014-91B7-EBC9AA3AEDFF}"/>
              </a:ext>
            </a:extLst>
          </p:cNvPr>
          <p:cNvSpPr/>
          <p:nvPr/>
        </p:nvSpPr>
        <p:spPr>
          <a:xfrm>
            <a:off x="104622" y="5017769"/>
            <a:ext cx="12016087" cy="1815882"/>
          </a:xfrm>
          <a:prstGeom prst="rect">
            <a:avLst/>
          </a:prstGeom>
          <a:solidFill>
            <a:schemeClr val="bg1"/>
          </a:solidFill>
          <a:ln>
            <a:solidFill>
              <a:schemeClr val="tx1"/>
            </a:solidFill>
          </a:ln>
        </p:spPr>
        <p:txBody>
          <a:bodyPr wrap="square" lIns="91440" tIns="45720" rIns="91440" bIns="45720">
            <a:spAutoFit/>
          </a:bodyPr>
          <a:lstStyle/>
          <a:p>
            <a:pPr algn="ctr"/>
            <a:r>
              <a:rPr lang="en-US" sz="2800" b="1" dirty="0"/>
              <a:t>“By Myself I have sworn, declares the </a:t>
            </a:r>
            <a:r>
              <a:rPr lang="en-US" sz="2800" b="1" cap="small" dirty="0"/>
              <a:t>Lord</a:t>
            </a:r>
            <a:r>
              <a:rPr lang="en-US" sz="2800" b="1" dirty="0"/>
              <a:t>, </a:t>
            </a:r>
            <a:r>
              <a:rPr lang="en-US" sz="2800" b="1" dirty="0">
                <a:solidFill>
                  <a:schemeClr val="accent1">
                    <a:lumMod val="60000"/>
                    <a:lumOff val="40000"/>
                  </a:schemeClr>
                </a:solidFill>
              </a:rPr>
              <a:t>because you have done this thing and have not withheld your son, your only son,</a:t>
            </a:r>
            <a:r>
              <a:rPr lang="en-US" sz="2800" b="1" baseline="30000" dirty="0">
                <a:solidFill>
                  <a:schemeClr val="accent1">
                    <a:lumMod val="60000"/>
                    <a:lumOff val="40000"/>
                  </a:schemeClr>
                </a:solidFill>
              </a:rPr>
              <a:t> </a:t>
            </a:r>
            <a:r>
              <a:rPr lang="en-US" sz="2800" b="1" dirty="0">
                <a:solidFill>
                  <a:schemeClr val="accent1">
                    <a:lumMod val="60000"/>
                    <a:lumOff val="40000"/>
                  </a:schemeClr>
                </a:solidFill>
              </a:rPr>
              <a:t>indeed I will greatly bless you</a:t>
            </a:r>
            <a:r>
              <a:rPr lang="en-US" sz="2800" b="1" dirty="0"/>
              <a:t>, and I will greatly multiply your seed as the stars of the heavens and as the sand which is on the seashore.”</a:t>
            </a:r>
            <a:endParaRPr lang="en-US" sz="2800" b="1" cap="none" spc="0" dirty="0">
              <a:ln w="0"/>
              <a:solidFill>
                <a:schemeClr val="tx1"/>
              </a:solidFill>
              <a:effectLst>
                <a:outerShdw blurRad="38100" dist="19050" dir="2700000" algn="tl" rotWithShape="0">
                  <a:schemeClr val="dk1">
                    <a:alpha val="40000"/>
                  </a:schemeClr>
                </a:outerShdw>
              </a:effectLst>
            </a:endParaRPr>
          </a:p>
        </p:txBody>
      </p:sp>
      <p:sp>
        <p:nvSpPr>
          <p:cNvPr id="33" name="Rectangle 32">
            <a:extLst>
              <a:ext uri="{FF2B5EF4-FFF2-40B4-BE49-F238E27FC236}">
                <a16:creationId xmlns:a16="http://schemas.microsoft.com/office/drawing/2014/main" id="{AE94081D-3B1F-4846-8BEF-90CD9FDFCC57}"/>
              </a:ext>
            </a:extLst>
          </p:cNvPr>
          <p:cNvSpPr/>
          <p:nvPr/>
        </p:nvSpPr>
        <p:spPr>
          <a:xfrm rot="19668047">
            <a:off x="9273118" y="1880732"/>
            <a:ext cx="1906291" cy="923330"/>
          </a:xfrm>
          <a:prstGeom prst="rect">
            <a:avLst/>
          </a:prstGeom>
          <a:noFill/>
        </p:spPr>
        <p:txBody>
          <a:bodyPr wrap="none" lIns="91440" tIns="45720" rIns="91440" bIns="45720">
            <a:spAutoFit/>
          </a:bodyPr>
          <a:lstStyle/>
          <a:p>
            <a:pPr algn="ctr"/>
            <a:r>
              <a:rPr lang="en-US" sz="5400" b="0" u="sng" cap="none" spc="0" dirty="0">
                <a:ln w="0"/>
                <a:solidFill>
                  <a:srgbClr val="FFFF00"/>
                </a:solidFill>
                <a:effectLst>
                  <a:outerShdw blurRad="38100" dist="19050" dir="2700000" algn="tl" rotWithShape="0">
                    <a:schemeClr val="dk1">
                      <a:alpha val="40000"/>
                    </a:schemeClr>
                  </a:outerShdw>
                </a:effectLst>
              </a:rPr>
              <a:t>James</a:t>
            </a:r>
          </a:p>
        </p:txBody>
      </p:sp>
      <p:sp>
        <p:nvSpPr>
          <p:cNvPr id="34" name="Rectangle 33">
            <a:extLst>
              <a:ext uri="{FF2B5EF4-FFF2-40B4-BE49-F238E27FC236}">
                <a16:creationId xmlns:a16="http://schemas.microsoft.com/office/drawing/2014/main" id="{2CC8BB43-5F66-4DD1-98EB-846EDDFCCB65}"/>
              </a:ext>
            </a:extLst>
          </p:cNvPr>
          <p:cNvSpPr/>
          <p:nvPr/>
        </p:nvSpPr>
        <p:spPr>
          <a:xfrm rot="19668047">
            <a:off x="3182608" y="1974753"/>
            <a:ext cx="1381660" cy="923330"/>
          </a:xfrm>
          <a:prstGeom prst="rect">
            <a:avLst/>
          </a:prstGeom>
          <a:noFill/>
        </p:spPr>
        <p:txBody>
          <a:bodyPr wrap="none" lIns="91440" tIns="45720" rIns="91440" bIns="45720">
            <a:spAutoFit/>
          </a:bodyPr>
          <a:lstStyle/>
          <a:p>
            <a:pPr algn="ctr"/>
            <a:r>
              <a:rPr lang="en-US" sz="5400" b="0" u="sng" cap="none" spc="0" dirty="0">
                <a:ln w="0"/>
                <a:solidFill>
                  <a:srgbClr val="FFFF00"/>
                </a:solidFill>
                <a:effectLst>
                  <a:outerShdw blurRad="38100" dist="19050" dir="2700000" algn="tl" rotWithShape="0">
                    <a:schemeClr val="dk1">
                      <a:alpha val="40000"/>
                    </a:schemeClr>
                  </a:outerShdw>
                </a:effectLst>
              </a:rPr>
              <a:t>Paul</a:t>
            </a:r>
          </a:p>
        </p:txBody>
      </p:sp>
      <p:sp>
        <p:nvSpPr>
          <p:cNvPr id="35" name="Rectangle 34">
            <a:extLst>
              <a:ext uri="{FF2B5EF4-FFF2-40B4-BE49-F238E27FC236}">
                <a16:creationId xmlns:a16="http://schemas.microsoft.com/office/drawing/2014/main" id="{54767E05-AD31-45D8-A5C2-1B408CFF596D}"/>
              </a:ext>
            </a:extLst>
          </p:cNvPr>
          <p:cNvSpPr/>
          <p:nvPr/>
        </p:nvSpPr>
        <p:spPr>
          <a:xfrm>
            <a:off x="2068765" y="3244357"/>
            <a:ext cx="279468" cy="769441"/>
          </a:xfrm>
          <a:prstGeom prst="rect">
            <a:avLst/>
          </a:prstGeom>
          <a:noFill/>
        </p:spPr>
        <p:txBody>
          <a:bodyPr wrap="square" lIns="91440" tIns="45720" rIns="91440" bIns="45720">
            <a:spAutoFit/>
          </a:bodyPr>
          <a:lstStyle/>
          <a:p>
            <a:pPr algn="ctr"/>
            <a:r>
              <a:rPr lang="en-US" sz="44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1</a:t>
            </a:r>
          </a:p>
        </p:txBody>
      </p:sp>
      <p:sp>
        <p:nvSpPr>
          <p:cNvPr id="36" name="Rectangle 35">
            <a:extLst>
              <a:ext uri="{FF2B5EF4-FFF2-40B4-BE49-F238E27FC236}">
                <a16:creationId xmlns:a16="http://schemas.microsoft.com/office/drawing/2014/main" id="{85E69EC9-06E8-4F34-9113-A93AA983782E}"/>
              </a:ext>
            </a:extLst>
          </p:cNvPr>
          <p:cNvSpPr/>
          <p:nvPr/>
        </p:nvSpPr>
        <p:spPr>
          <a:xfrm>
            <a:off x="4715402" y="3244357"/>
            <a:ext cx="279468" cy="769441"/>
          </a:xfrm>
          <a:prstGeom prst="rect">
            <a:avLst/>
          </a:prstGeom>
          <a:noFill/>
        </p:spPr>
        <p:txBody>
          <a:bodyPr wrap="square" lIns="91440" tIns="45720" rIns="91440" bIns="45720">
            <a:spAutoFit/>
          </a:bodyPr>
          <a:lstStyle/>
          <a:p>
            <a:pPr algn="ctr"/>
            <a:r>
              <a:rPr lang="en-US" sz="44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2</a:t>
            </a:r>
          </a:p>
        </p:txBody>
      </p:sp>
      <p:sp>
        <p:nvSpPr>
          <p:cNvPr id="37" name="Rectangle 36">
            <a:extLst>
              <a:ext uri="{FF2B5EF4-FFF2-40B4-BE49-F238E27FC236}">
                <a16:creationId xmlns:a16="http://schemas.microsoft.com/office/drawing/2014/main" id="{A3DC9B56-6A0F-4476-AC13-3CE9842F8568}"/>
              </a:ext>
            </a:extLst>
          </p:cNvPr>
          <p:cNvSpPr/>
          <p:nvPr/>
        </p:nvSpPr>
        <p:spPr>
          <a:xfrm>
            <a:off x="8127764" y="3261775"/>
            <a:ext cx="279468" cy="769441"/>
          </a:xfrm>
          <a:prstGeom prst="rect">
            <a:avLst/>
          </a:prstGeom>
          <a:noFill/>
        </p:spPr>
        <p:txBody>
          <a:bodyPr wrap="square" lIns="91440" tIns="45720" rIns="91440" bIns="45720">
            <a:spAutoFit/>
          </a:bodyPr>
          <a:lstStyle/>
          <a:p>
            <a:pPr algn="ctr"/>
            <a:r>
              <a:rPr lang="en-US" sz="4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3</a:t>
            </a:r>
            <a:endParaRPr lang="en-US" sz="28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38" name="Rectangle 37">
            <a:extLst>
              <a:ext uri="{FF2B5EF4-FFF2-40B4-BE49-F238E27FC236}">
                <a16:creationId xmlns:a16="http://schemas.microsoft.com/office/drawing/2014/main" id="{52083022-36E7-491F-92AE-6590110FC3CE}"/>
              </a:ext>
            </a:extLst>
          </p:cNvPr>
          <p:cNvSpPr/>
          <p:nvPr/>
        </p:nvSpPr>
        <p:spPr>
          <a:xfrm>
            <a:off x="104419" y="4776326"/>
            <a:ext cx="12016087" cy="2062103"/>
          </a:xfrm>
          <a:prstGeom prst="rect">
            <a:avLst/>
          </a:prstGeom>
          <a:solidFill>
            <a:schemeClr val="bg1"/>
          </a:solidFill>
          <a:ln>
            <a:solidFill>
              <a:schemeClr val="tx1"/>
            </a:solidFill>
          </a:ln>
        </p:spPr>
        <p:txBody>
          <a:bodyPr wrap="square" lIns="91440" tIns="45720" rIns="91440" bIns="45720">
            <a:spAutoFit/>
          </a:bodyPr>
          <a:lstStyle/>
          <a:p>
            <a:pPr algn="ctr"/>
            <a:r>
              <a:rPr lang="en-US" sz="3200" b="1" dirty="0"/>
              <a:t>“</a:t>
            </a:r>
            <a:r>
              <a:rPr lang="en-DE" sz="3200" b="1" dirty="0"/>
              <a:t>Was not Abraham our father justified by works when he offered up Isaac his son on the altar? You see that faith was working with his works, and as a result of the works, faith was </a:t>
            </a:r>
            <a:r>
              <a:rPr lang="en-DE" sz="3200" b="1" dirty="0">
                <a:solidFill>
                  <a:schemeClr val="accent1">
                    <a:lumMod val="60000"/>
                    <a:lumOff val="40000"/>
                  </a:schemeClr>
                </a:solidFill>
              </a:rPr>
              <a:t>perfected</a:t>
            </a:r>
            <a:r>
              <a:rPr lang="en-US" sz="3200" b="1" dirty="0"/>
              <a:t>.” </a:t>
            </a:r>
            <a:br>
              <a:rPr lang="en-US" sz="3200" b="1" dirty="0"/>
            </a:br>
            <a:r>
              <a:rPr lang="en-US" sz="3200" b="1" dirty="0"/>
              <a:t>James 2:21-22.</a:t>
            </a:r>
            <a:endParaRPr lang="en-US" sz="3200" b="1" cap="none" spc="0" dirty="0">
              <a:ln w="0"/>
              <a:solidFill>
                <a:schemeClr val="tx1"/>
              </a:solidFill>
              <a:effectLst>
                <a:outerShdw blurRad="38100" dist="19050" dir="2700000" algn="tl" rotWithShape="0">
                  <a:schemeClr val="dk1">
                    <a:alpha val="40000"/>
                  </a:schemeClr>
                </a:outerShdw>
              </a:effectLst>
            </a:endParaRPr>
          </a:p>
        </p:txBody>
      </p:sp>
      <p:sp>
        <p:nvSpPr>
          <p:cNvPr id="39" name="Rectangle 38">
            <a:extLst>
              <a:ext uri="{FF2B5EF4-FFF2-40B4-BE49-F238E27FC236}">
                <a16:creationId xmlns:a16="http://schemas.microsoft.com/office/drawing/2014/main" id="{25B8D1A9-6FAD-46F4-B2AB-02EBBE3F35AD}"/>
              </a:ext>
            </a:extLst>
          </p:cNvPr>
          <p:cNvSpPr/>
          <p:nvPr/>
        </p:nvSpPr>
        <p:spPr>
          <a:xfrm>
            <a:off x="93825" y="5267885"/>
            <a:ext cx="12014941" cy="1569660"/>
          </a:xfrm>
          <a:prstGeom prst="rect">
            <a:avLst/>
          </a:prstGeom>
          <a:solidFill>
            <a:schemeClr val="bg1"/>
          </a:solidFill>
          <a:ln>
            <a:solidFill>
              <a:schemeClr val="tx1"/>
            </a:solidFill>
          </a:ln>
        </p:spPr>
        <p:txBody>
          <a:bodyPr wrap="square" lIns="91440" tIns="45720" rIns="91440" bIns="45720">
            <a:spAutoFit/>
          </a:bodyPr>
          <a:lstStyle/>
          <a:p>
            <a:pPr algn="ctr"/>
            <a:r>
              <a:rPr lang="en-US" sz="2400" b="1" dirty="0"/>
              <a:t>“For we say, “</a:t>
            </a:r>
            <a:r>
              <a:rPr lang="en-US" sz="2400" b="1" cap="small" dirty="0"/>
              <a:t>Faith was credited to Abraham as righteousness</a:t>
            </a:r>
            <a:r>
              <a:rPr lang="en-US" sz="2400" b="1" dirty="0"/>
              <a:t>.”</a:t>
            </a:r>
            <a:r>
              <a:rPr lang="en-US" sz="2400" b="1" baseline="30000" dirty="0"/>
              <a:t> </a:t>
            </a:r>
            <a:r>
              <a:rPr lang="en-US" sz="2400" b="1" dirty="0">
                <a:solidFill>
                  <a:schemeClr val="accent1">
                    <a:lumMod val="60000"/>
                    <a:lumOff val="40000"/>
                  </a:schemeClr>
                </a:solidFill>
              </a:rPr>
              <a:t>How then </a:t>
            </a:r>
            <a:r>
              <a:rPr lang="en-US" sz="2400" b="1" dirty="0"/>
              <a:t>was it credited? </a:t>
            </a:r>
            <a:r>
              <a:rPr lang="en-US" sz="2400" b="1" dirty="0">
                <a:solidFill>
                  <a:schemeClr val="accent1">
                    <a:lumMod val="60000"/>
                    <a:lumOff val="40000"/>
                  </a:schemeClr>
                </a:solidFill>
              </a:rPr>
              <a:t>While</a:t>
            </a:r>
            <a:r>
              <a:rPr lang="en-US" sz="2400" b="1" dirty="0"/>
              <a:t> he was </a:t>
            </a:r>
            <a:r>
              <a:rPr lang="en-US" sz="2400" b="1" dirty="0">
                <a:solidFill>
                  <a:schemeClr val="accent1">
                    <a:lumMod val="60000"/>
                    <a:lumOff val="40000"/>
                  </a:schemeClr>
                </a:solidFill>
              </a:rPr>
              <a:t>circumcised</a:t>
            </a:r>
            <a:r>
              <a:rPr lang="en-US" sz="2400" b="1" dirty="0"/>
              <a:t>, </a:t>
            </a:r>
            <a:r>
              <a:rPr lang="en-US" sz="2400" b="1" dirty="0">
                <a:solidFill>
                  <a:schemeClr val="accent1">
                    <a:lumMod val="60000"/>
                    <a:lumOff val="40000"/>
                  </a:schemeClr>
                </a:solidFill>
              </a:rPr>
              <a:t>or uncircumcised</a:t>
            </a:r>
            <a:r>
              <a:rPr lang="en-US" sz="2400" b="1" dirty="0"/>
              <a:t>? </a:t>
            </a:r>
            <a:r>
              <a:rPr lang="en-US" sz="2400" b="1" u="sng" dirty="0">
                <a:solidFill>
                  <a:schemeClr val="accent1">
                    <a:lumMod val="60000"/>
                    <a:lumOff val="40000"/>
                  </a:schemeClr>
                </a:solidFill>
              </a:rPr>
              <a:t>Not</a:t>
            </a:r>
            <a:r>
              <a:rPr lang="en-US" sz="2400" b="1" dirty="0">
                <a:solidFill>
                  <a:schemeClr val="accent1">
                    <a:lumMod val="60000"/>
                    <a:lumOff val="40000"/>
                  </a:schemeClr>
                </a:solidFill>
              </a:rPr>
              <a:t> while circumcised</a:t>
            </a:r>
            <a:r>
              <a:rPr lang="en-US" sz="2400" b="1" dirty="0"/>
              <a:t>, but while uncircumcised;</a:t>
            </a:r>
            <a:r>
              <a:rPr lang="en-US" sz="2400" b="1" baseline="30000" dirty="0"/>
              <a:t> </a:t>
            </a:r>
            <a:r>
              <a:rPr lang="en-US" sz="2400" b="1" dirty="0"/>
              <a:t>and he received the sign of circumcision, a seal of the righteousness of the faith which he had </a:t>
            </a:r>
            <a:r>
              <a:rPr lang="en-US" sz="2400" b="1" dirty="0">
                <a:solidFill>
                  <a:schemeClr val="accent1">
                    <a:lumMod val="60000"/>
                    <a:lumOff val="40000"/>
                  </a:schemeClr>
                </a:solidFill>
              </a:rPr>
              <a:t>while uncircumcised</a:t>
            </a:r>
            <a:r>
              <a:rPr lang="en-US" sz="2400" b="1" dirty="0"/>
              <a:t>.” Romans 4:9-11.</a:t>
            </a:r>
            <a:endParaRPr lang="en-US" sz="2400" b="1" cap="none" spc="0" dirty="0">
              <a:ln w="0"/>
              <a:solidFill>
                <a:schemeClr val="tx1"/>
              </a:solidFill>
              <a:effectLst>
                <a:outerShdw blurRad="38100" dist="19050" dir="2700000" algn="tl" rotWithShape="0">
                  <a:schemeClr val="dk1">
                    <a:alpha val="40000"/>
                  </a:schemeClr>
                </a:outerShdw>
              </a:effectLst>
            </a:endParaRPr>
          </a:p>
        </p:txBody>
      </p:sp>
      <p:sp>
        <p:nvSpPr>
          <p:cNvPr id="41" name="Rectangle 40">
            <a:extLst>
              <a:ext uri="{FF2B5EF4-FFF2-40B4-BE49-F238E27FC236}">
                <a16:creationId xmlns:a16="http://schemas.microsoft.com/office/drawing/2014/main" id="{36DAB575-E27F-460E-BFB4-A507FA40AAB2}"/>
              </a:ext>
            </a:extLst>
          </p:cNvPr>
          <p:cNvSpPr/>
          <p:nvPr/>
        </p:nvSpPr>
        <p:spPr>
          <a:xfrm>
            <a:off x="59416" y="396011"/>
            <a:ext cx="4485081" cy="923330"/>
          </a:xfrm>
          <a:prstGeom prst="rect">
            <a:avLst/>
          </a:prstGeom>
          <a:noFill/>
          <a:ln>
            <a:noFill/>
          </a:ln>
        </p:spPr>
        <p:txBody>
          <a:bodyPr wrap="square" lIns="91440" tIns="45720" rIns="91440" bIns="45720">
            <a:spAutoFit/>
          </a:bodyPr>
          <a:lstStyle/>
          <a:p>
            <a:pPr algn="ctr"/>
            <a:r>
              <a:rPr lang="en-US" sz="5400" b="1" cap="none" spc="0" dirty="0">
                <a:ln w="12700">
                  <a:solidFill>
                    <a:schemeClr val="tx1"/>
                  </a:solidFill>
                  <a:prstDash val="solid"/>
                </a:ln>
                <a:solidFill>
                  <a:srgbClr val="FF0000"/>
                </a:solidFill>
                <a:effectLst>
                  <a:innerShdw blurRad="177800">
                    <a:schemeClr val="accent3">
                      <a:lumMod val="50000"/>
                    </a:schemeClr>
                  </a:innerShdw>
                </a:effectLst>
              </a:rPr>
              <a:t>Abraham’s Life</a:t>
            </a:r>
          </a:p>
        </p:txBody>
      </p:sp>
      <p:sp>
        <p:nvSpPr>
          <p:cNvPr id="43" name="Rectangle 42">
            <a:extLst>
              <a:ext uri="{FF2B5EF4-FFF2-40B4-BE49-F238E27FC236}">
                <a16:creationId xmlns:a16="http://schemas.microsoft.com/office/drawing/2014/main" id="{43BB493B-913B-4F69-AD53-02454AE6722A}"/>
              </a:ext>
            </a:extLst>
          </p:cNvPr>
          <p:cNvSpPr/>
          <p:nvPr/>
        </p:nvSpPr>
        <p:spPr>
          <a:xfrm>
            <a:off x="72852" y="3497044"/>
            <a:ext cx="1449244" cy="584775"/>
          </a:xfrm>
          <a:prstGeom prst="rect">
            <a:avLst/>
          </a:prstGeom>
          <a:noFill/>
        </p:spPr>
        <p:txBody>
          <a:bodyPr wrap="none" lIns="91440" tIns="45720" rIns="91440" bIns="45720">
            <a:spAutoFit/>
          </a:bodyPr>
          <a:lstStyle/>
          <a:p>
            <a:pPr algn="ctr"/>
            <a:r>
              <a:rPr lang="en-US" sz="32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(75 </a:t>
            </a:r>
            <a:r>
              <a:rPr lang="en-US" sz="3200" b="1" cap="none" spc="0" dirty="0" err="1">
                <a:ln w="9525">
                  <a:solidFill>
                    <a:schemeClr val="bg1"/>
                  </a:solidFill>
                  <a:prstDash val="solid"/>
                </a:ln>
                <a:solidFill>
                  <a:schemeClr val="tx1"/>
                </a:solidFill>
                <a:effectLst>
                  <a:outerShdw blurRad="12700" dist="38100" dir="2700000" algn="tl" rotWithShape="0">
                    <a:schemeClr val="bg1">
                      <a:lumMod val="50000"/>
                    </a:schemeClr>
                  </a:outerShdw>
                </a:effectLst>
              </a:rPr>
              <a:t>yrs</a:t>
            </a:r>
            <a:r>
              <a:rPr lang="en-US" sz="32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a:t>
            </a:r>
          </a:p>
        </p:txBody>
      </p:sp>
      <p:sp>
        <p:nvSpPr>
          <p:cNvPr id="44" name="Rectangle 43">
            <a:extLst>
              <a:ext uri="{FF2B5EF4-FFF2-40B4-BE49-F238E27FC236}">
                <a16:creationId xmlns:a16="http://schemas.microsoft.com/office/drawing/2014/main" id="{CA94C119-AAB9-4423-A096-0E256A4C15D8}"/>
              </a:ext>
            </a:extLst>
          </p:cNvPr>
          <p:cNvSpPr/>
          <p:nvPr/>
        </p:nvSpPr>
        <p:spPr>
          <a:xfrm>
            <a:off x="10286812" y="3585173"/>
            <a:ext cx="1657633" cy="584775"/>
          </a:xfrm>
          <a:prstGeom prst="rect">
            <a:avLst/>
          </a:prstGeom>
          <a:noFill/>
        </p:spPr>
        <p:txBody>
          <a:bodyPr wrap="none" lIns="91440" tIns="45720" rIns="91440" bIns="45720">
            <a:spAutoFit/>
          </a:bodyPr>
          <a:lstStyle/>
          <a:p>
            <a:pPr algn="ctr"/>
            <a:r>
              <a:rPr lang="en-US" sz="32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(175 </a:t>
            </a:r>
            <a:r>
              <a:rPr lang="en-US" sz="3200" b="1" cap="none" spc="0" dirty="0" err="1">
                <a:ln w="9525">
                  <a:solidFill>
                    <a:schemeClr val="bg1"/>
                  </a:solidFill>
                  <a:prstDash val="solid"/>
                </a:ln>
                <a:solidFill>
                  <a:schemeClr val="tx1"/>
                </a:solidFill>
                <a:effectLst>
                  <a:outerShdw blurRad="12700" dist="38100" dir="2700000" algn="tl" rotWithShape="0">
                    <a:schemeClr val="bg1">
                      <a:lumMod val="50000"/>
                    </a:schemeClr>
                  </a:outerShdw>
                </a:effectLst>
              </a:rPr>
              <a:t>yrs</a:t>
            </a:r>
            <a:r>
              <a:rPr lang="en-US" sz="32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a:t>
            </a:r>
          </a:p>
        </p:txBody>
      </p:sp>
      <p:grpSp>
        <p:nvGrpSpPr>
          <p:cNvPr id="3" name="Group 2">
            <a:extLst>
              <a:ext uri="{FF2B5EF4-FFF2-40B4-BE49-F238E27FC236}">
                <a16:creationId xmlns:a16="http://schemas.microsoft.com/office/drawing/2014/main" id="{27ADE9F1-8890-4B0F-A26B-AD1DD3798B24}"/>
              </a:ext>
            </a:extLst>
          </p:cNvPr>
          <p:cNvGrpSpPr/>
          <p:nvPr/>
        </p:nvGrpSpPr>
        <p:grpSpPr>
          <a:xfrm>
            <a:off x="7943699" y="5327467"/>
            <a:ext cx="1757832" cy="1528247"/>
            <a:chOff x="9512678" y="5139555"/>
            <a:chExt cx="2008168" cy="1728121"/>
          </a:xfrm>
        </p:grpSpPr>
        <p:pic>
          <p:nvPicPr>
            <p:cNvPr id="46" name="Graphic 45" descr="Deciduous tree">
              <a:extLst>
                <a:ext uri="{FF2B5EF4-FFF2-40B4-BE49-F238E27FC236}">
                  <a16:creationId xmlns:a16="http://schemas.microsoft.com/office/drawing/2014/main" id="{9966FE08-149C-4DA2-B184-8EC12A98623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12678" y="5139555"/>
              <a:ext cx="2008168" cy="1728121"/>
            </a:xfrm>
            <a:prstGeom prst="rect">
              <a:avLst/>
            </a:prstGeom>
          </p:spPr>
        </p:pic>
        <p:pic>
          <p:nvPicPr>
            <p:cNvPr id="47" name="Graphic 46" descr="Apple">
              <a:extLst>
                <a:ext uri="{FF2B5EF4-FFF2-40B4-BE49-F238E27FC236}">
                  <a16:creationId xmlns:a16="http://schemas.microsoft.com/office/drawing/2014/main" id="{81B85EA8-D107-4724-86CC-4217DEC26F0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020542" y="5420319"/>
              <a:ext cx="417644" cy="359402"/>
            </a:xfrm>
            <a:prstGeom prst="rect">
              <a:avLst/>
            </a:prstGeom>
          </p:spPr>
        </p:pic>
        <p:pic>
          <p:nvPicPr>
            <p:cNvPr id="48" name="Graphic 47" descr="Apple">
              <a:extLst>
                <a:ext uri="{FF2B5EF4-FFF2-40B4-BE49-F238E27FC236}">
                  <a16:creationId xmlns:a16="http://schemas.microsoft.com/office/drawing/2014/main" id="{B027DFCB-C196-4DA3-A14F-71DCAC5D216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643174" y="5578996"/>
              <a:ext cx="417644" cy="359402"/>
            </a:xfrm>
            <a:prstGeom prst="rect">
              <a:avLst/>
            </a:prstGeom>
          </p:spPr>
        </p:pic>
        <p:pic>
          <p:nvPicPr>
            <p:cNvPr id="49" name="Graphic 48" descr="Apple">
              <a:extLst>
                <a:ext uri="{FF2B5EF4-FFF2-40B4-BE49-F238E27FC236}">
                  <a16:creationId xmlns:a16="http://schemas.microsoft.com/office/drawing/2014/main" id="{2FE4C352-2F7B-46D0-84A6-BEC449A22BD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765504" y="5800745"/>
              <a:ext cx="417644" cy="359402"/>
            </a:xfrm>
            <a:prstGeom prst="rect">
              <a:avLst/>
            </a:prstGeom>
          </p:spPr>
        </p:pic>
      </p:grpSp>
      <p:pic>
        <p:nvPicPr>
          <p:cNvPr id="50" name="Graphic 49" descr="Heart with pulse">
            <a:extLst>
              <a:ext uri="{FF2B5EF4-FFF2-40B4-BE49-F238E27FC236}">
                <a16:creationId xmlns:a16="http://schemas.microsoft.com/office/drawing/2014/main" id="{03706F86-ADBA-4654-9848-278A721C99E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97659" y="5241973"/>
            <a:ext cx="1863589" cy="1863589"/>
          </a:xfrm>
          <a:prstGeom prst="rect">
            <a:avLst/>
          </a:prstGeom>
        </p:spPr>
      </p:pic>
      <p:grpSp>
        <p:nvGrpSpPr>
          <p:cNvPr id="14" name="Group 13">
            <a:extLst>
              <a:ext uri="{FF2B5EF4-FFF2-40B4-BE49-F238E27FC236}">
                <a16:creationId xmlns:a16="http://schemas.microsoft.com/office/drawing/2014/main" id="{107850B9-0D78-4D77-B309-4DA566A0B7FF}"/>
              </a:ext>
            </a:extLst>
          </p:cNvPr>
          <p:cNvGrpSpPr/>
          <p:nvPr/>
        </p:nvGrpSpPr>
        <p:grpSpPr>
          <a:xfrm>
            <a:off x="5074833" y="2971506"/>
            <a:ext cx="6592369" cy="3098389"/>
            <a:chOff x="5074759" y="2971506"/>
            <a:chExt cx="6465855" cy="3098389"/>
          </a:xfrm>
        </p:grpSpPr>
        <p:sp>
          <p:nvSpPr>
            <p:cNvPr id="5" name="Callout: Line 4">
              <a:extLst>
                <a:ext uri="{FF2B5EF4-FFF2-40B4-BE49-F238E27FC236}">
                  <a16:creationId xmlns:a16="http://schemas.microsoft.com/office/drawing/2014/main" id="{AB10BD8A-9C5C-4C20-9E3D-0765E3830C86}"/>
                </a:ext>
              </a:extLst>
            </p:cNvPr>
            <p:cNvSpPr/>
            <p:nvPr/>
          </p:nvSpPr>
          <p:spPr>
            <a:xfrm>
              <a:off x="5074759" y="2971506"/>
              <a:ext cx="6465855" cy="1245687"/>
            </a:xfrm>
            <a:prstGeom prst="borderCallout1">
              <a:avLst>
                <a:gd name="adj1" fmla="val 102100"/>
                <a:gd name="adj2" fmla="val 50129"/>
                <a:gd name="adj3" fmla="val 214593"/>
                <a:gd name="adj4" fmla="val 31877"/>
              </a:avLst>
            </a:prstGeom>
            <a:solidFill>
              <a:srgbClr val="FF0000">
                <a:alpha val="56000"/>
              </a:srgbClr>
            </a:solidFill>
            <a:ln w="63500">
              <a:solidFill>
                <a:srgbClr val="FF0000">
                  <a:alpha val="85000"/>
                </a:srgbClr>
              </a:solidFill>
              <a:headEnd type="ova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sp>
          <p:nvSpPr>
            <p:cNvPr id="7" name="Rectangle: Rounded Corners 6">
              <a:extLst>
                <a:ext uri="{FF2B5EF4-FFF2-40B4-BE49-F238E27FC236}">
                  <a16:creationId xmlns:a16="http://schemas.microsoft.com/office/drawing/2014/main" id="{79B20376-1B66-4D5C-A7C1-EBAFA9106131}"/>
                </a:ext>
              </a:extLst>
            </p:cNvPr>
            <p:cNvSpPr/>
            <p:nvPr/>
          </p:nvSpPr>
          <p:spPr>
            <a:xfrm>
              <a:off x="6859763" y="5616824"/>
              <a:ext cx="503544" cy="453071"/>
            </a:xfrm>
            <a:prstGeom prst="roundRect">
              <a:avLst/>
            </a:prstGeom>
            <a:solidFill>
              <a:srgbClr val="FF0000">
                <a:alpha val="5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grpSp>
      <p:grpSp>
        <p:nvGrpSpPr>
          <p:cNvPr id="51" name="Group 50">
            <a:extLst>
              <a:ext uri="{FF2B5EF4-FFF2-40B4-BE49-F238E27FC236}">
                <a16:creationId xmlns:a16="http://schemas.microsoft.com/office/drawing/2014/main" id="{FC1899AF-C647-4683-81AD-23D380A1F709}"/>
              </a:ext>
            </a:extLst>
          </p:cNvPr>
          <p:cNvGrpSpPr/>
          <p:nvPr/>
        </p:nvGrpSpPr>
        <p:grpSpPr>
          <a:xfrm>
            <a:off x="428862" y="2993201"/>
            <a:ext cx="4207126" cy="3468648"/>
            <a:chOff x="-702931" y="2971506"/>
            <a:chExt cx="12264480" cy="3468648"/>
          </a:xfrm>
        </p:grpSpPr>
        <p:sp>
          <p:nvSpPr>
            <p:cNvPr id="52" name="Callout: Line 51">
              <a:extLst>
                <a:ext uri="{FF2B5EF4-FFF2-40B4-BE49-F238E27FC236}">
                  <a16:creationId xmlns:a16="http://schemas.microsoft.com/office/drawing/2014/main" id="{BB360B38-8EF1-4B90-8DDD-EA9DB2D2725C}"/>
                </a:ext>
              </a:extLst>
            </p:cNvPr>
            <p:cNvSpPr/>
            <p:nvPr/>
          </p:nvSpPr>
          <p:spPr>
            <a:xfrm>
              <a:off x="5070926" y="2971506"/>
              <a:ext cx="6490623" cy="1237029"/>
            </a:xfrm>
            <a:prstGeom prst="borderCallout1">
              <a:avLst>
                <a:gd name="adj1" fmla="val 102100"/>
                <a:gd name="adj2" fmla="val 50129"/>
                <a:gd name="adj3" fmla="val 247599"/>
                <a:gd name="adj4" fmla="val -47974"/>
              </a:avLst>
            </a:prstGeom>
            <a:solidFill>
              <a:srgbClr val="FF0000">
                <a:alpha val="56000"/>
              </a:srgbClr>
            </a:solidFill>
            <a:ln w="63500">
              <a:solidFill>
                <a:srgbClr val="FF0000">
                  <a:alpha val="85000"/>
                </a:srgbClr>
              </a:solidFill>
              <a:headEnd type="ova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sp>
          <p:nvSpPr>
            <p:cNvPr id="53" name="Rectangle: Rounded Corners 52">
              <a:extLst>
                <a:ext uri="{FF2B5EF4-FFF2-40B4-BE49-F238E27FC236}">
                  <a16:creationId xmlns:a16="http://schemas.microsoft.com/office/drawing/2014/main" id="{B3D867AE-E1C6-4EC9-96BA-C2FE0B8CAB15}"/>
                </a:ext>
              </a:extLst>
            </p:cNvPr>
            <p:cNvSpPr/>
            <p:nvPr/>
          </p:nvSpPr>
          <p:spPr>
            <a:xfrm>
              <a:off x="-702931" y="5987083"/>
              <a:ext cx="5432673" cy="453071"/>
            </a:xfrm>
            <a:prstGeom prst="roundRect">
              <a:avLst/>
            </a:prstGeom>
            <a:solidFill>
              <a:srgbClr val="FF0000">
                <a:alpha val="5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grpSp>
    </p:spTree>
    <p:extLst>
      <p:ext uri="{BB962C8B-B14F-4D97-AF65-F5344CB8AC3E}">
        <p14:creationId xmlns:p14="http://schemas.microsoft.com/office/powerpoint/2010/main" val="27163843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8" fill="hold" grpId="1" nodeType="clickEffect">
                                  <p:stCondLst>
                                    <p:cond delay="0"/>
                                  </p:stCondLst>
                                  <p:childTnLst>
                                    <p:anim calcmode="lin" valueType="num">
                                      <p:cBhvr additive="base">
                                        <p:cTn id="11" dur="2000"/>
                                        <p:tgtEl>
                                          <p:spTgt spid="20"/>
                                        </p:tgtEl>
                                        <p:attrNameLst>
                                          <p:attrName>ppt_x</p:attrName>
                                        </p:attrNameLst>
                                      </p:cBhvr>
                                      <p:tavLst>
                                        <p:tav tm="0">
                                          <p:val>
                                            <p:strVal val="ppt_x"/>
                                          </p:val>
                                        </p:tav>
                                        <p:tav tm="100000">
                                          <p:val>
                                            <p:strVal val="0-ppt_w/2"/>
                                          </p:val>
                                        </p:tav>
                                      </p:tavLst>
                                    </p:anim>
                                    <p:anim calcmode="lin" valueType="num">
                                      <p:cBhvr additive="base">
                                        <p:cTn id="12" dur="2000"/>
                                        <p:tgtEl>
                                          <p:spTgt spid="20"/>
                                        </p:tgtEl>
                                        <p:attrNameLst>
                                          <p:attrName>ppt_y</p:attrName>
                                        </p:attrNameLst>
                                      </p:cBhvr>
                                      <p:tavLst>
                                        <p:tav tm="0">
                                          <p:val>
                                            <p:strVal val="ppt_y"/>
                                          </p:val>
                                        </p:tav>
                                        <p:tav tm="100000">
                                          <p:val>
                                            <p:strVal val="ppt_y"/>
                                          </p:val>
                                        </p:tav>
                                      </p:tavLst>
                                    </p:anim>
                                    <p:set>
                                      <p:cBhvr>
                                        <p:cTn id="13" dur="1" fill="hold">
                                          <p:stCondLst>
                                            <p:cond delay="1999"/>
                                          </p:stCondLst>
                                        </p:cTn>
                                        <p:tgtEl>
                                          <p:spTgt spid="20"/>
                                        </p:tgtEl>
                                        <p:attrNameLst>
                                          <p:attrName>style.visibility</p:attrName>
                                        </p:attrNameLst>
                                      </p:cBhvr>
                                      <p:to>
                                        <p:strVal val="hidden"/>
                                      </p:to>
                                    </p:set>
                                  </p:childTnLst>
                                </p:cTn>
                              </p:par>
                              <p:par>
                                <p:cTn id="14" presetID="10" presetClass="entr" presetSubtype="0" fill="hold" grpId="0" nodeType="with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fade">
                                      <p:cBhvr>
                                        <p:cTn id="16" dur="2000"/>
                                        <p:tgtEl>
                                          <p:spTgt spid="41"/>
                                        </p:tgtEl>
                                      </p:cBhvr>
                                    </p:animEffect>
                                  </p:childTnLst>
                                </p:cTn>
                              </p:par>
                            </p:childTnLst>
                          </p:cTn>
                        </p:par>
                        <p:par>
                          <p:cTn id="17" fill="hold">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fade">
                                      <p:cBhvr>
                                        <p:cTn id="20" dur="500"/>
                                        <p:tgtEl>
                                          <p:spTgt spid="2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3"/>
                                        </p:tgtEl>
                                        <p:attrNameLst>
                                          <p:attrName>style.visibility</p:attrName>
                                        </p:attrNameLst>
                                      </p:cBhvr>
                                      <p:to>
                                        <p:strVal val="visible"/>
                                      </p:to>
                                    </p:set>
                                    <p:animEffect transition="in" filter="fade">
                                      <p:cBhvr>
                                        <p:cTn id="23" dur="500"/>
                                        <p:tgtEl>
                                          <p:spTgt spid="4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fade">
                                      <p:cBhvr>
                                        <p:cTn id="26" dur="500"/>
                                        <p:tgtEl>
                                          <p:spTgt spid="44"/>
                                        </p:tgtEl>
                                      </p:cBhvr>
                                    </p:animEffect>
                                  </p:childTnLst>
                                </p:cTn>
                              </p:par>
                              <p:par>
                                <p:cTn id="27" presetID="22" presetClass="entr" presetSubtype="8" fill="hold"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left)">
                                      <p:cBhvr>
                                        <p:cTn id="29" dur="500"/>
                                        <p:tgtEl>
                                          <p:spTgt spid="6"/>
                                        </p:tgtEl>
                                      </p:cBhvr>
                                    </p:animEffect>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500"/>
                                        <p:tgtEl>
                                          <p:spTgt spid="25"/>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500"/>
                                        <p:tgtEl>
                                          <p:spTgt spid="8"/>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fade">
                                      <p:cBhvr>
                                        <p:cTn id="41" dur="500"/>
                                        <p:tgtEl>
                                          <p:spTgt spid="35"/>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fade">
                                      <p:cBhvr>
                                        <p:cTn id="44" dur="500"/>
                                        <p:tgtEl>
                                          <p:spTgt spid="36"/>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fade">
                                      <p:cBhvr>
                                        <p:cTn id="47" dur="500"/>
                                        <p:tgtEl>
                                          <p:spTgt spid="37"/>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fade">
                                      <p:cBhvr>
                                        <p:cTn id="50" dur="500"/>
                                        <p:tgtEl>
                                          <p:spTgt spid="12"/>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fade">
                                      <p:cBhvr>
                                        <p:cTn id="53" dur="500"/>
                                        <p:tgtEl>
                                          <p:spTgt spid="9"/>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2"/>
                                        </p:tgtEl>
                                        <p:attrNameLst>
                                          <p:attrName>style.visibility</p:attrName>
                                        </p:attrNameLst>
                                      </p:cBhvr>
                                      <p:to>
                                        <p:strVal val="visible"/>
                                      </p:to>
                                    </p:set>
                                    <p:animEffect transition="in" filter="fade">
                                      <p:cBhvr>
                                        <p:cTn id="58" dur="500"/>
                                        <p:tgtEl>
                                          <p:spTgt spid="2"/>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fade">
                                      <p:cBhvr>
                                        <p:cTn id="61" dur="500"/>
                                        <p:tgtEl>
                                          <p:spTgt spid="10"/>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fade">
                                      <p:cBhvr>
                                        <p:cTn id="66" dur="500"/>
                                        <p:tgtEl>
                                          <p:spTgt spid="28"/>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xit" presetSubtype="0" fill="hold" grpId="1" nodeType="clickEffect">
                                  <p:stCondLst>
                                    <p:cond delay="0"/>
                                  </p:stCondLst>
                                  <p:childTnLst>
                                    <p:animEffect transition="out" filter="fade">
                                      <p:cBhvr>
                                        <p:cTn id="70" dur="500"/>
                                        <p:tgtEl>
                                          <p:spTgt spid="28"/>
                                        </p:tgtEl>
                                      </p:cBhvr>
                                    </p:animEffect>
                                    <p:set>
                                      <p:cBhvr>
                                        <p:cTn id="71" dur="1" fill="hold">
                                          <p:stCondLst>
                                            <p:cond delay="499"/>
                                          </p:stCondLst>
                                        </p:cTn>
                                        <p:tgtEl>
                                          <p:spTgt spid="28"/>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16"/>
                                        </p:tgtEl>
                                        <p:attrNameLst>
                                          <p:attrName>style.visibility</p:attrName>
                                        </p:attrNameLst>
                                      </p:cBhvr>
                                      <p:to>
                                        <p:strVal val="visible"/>
                                      </p:to>
                                    </p:set>
                                    <p:animEffect transition="in" filter="fade">
                                      <p:cBhvr>
                                        <p:cTn id="76" dur="2000"/>
                                        <p:tgtEl>
                                          <p:spTgt spid="16"/>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3"/>
                                        </p:tgtEl>
                                        <p:attrNameLst>
                                          <p:attrName>style.visibility</p:attrName>
                                        </p:attrNameLst>
                                      </p:cBhvr>
                                      <p:to>
                                        <p:strVal val="visible"/>
                                      </p:to>
                                    </p:set>
                                    <p:animEffect transition="in" filter="fade">
                                      <p:cBhvr>
                                        <p:cTn id="79" dur="2000"/>
                                        <p:tgtEl>
                                          <p:spTgt spid="13"/>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31"/>
                                        </p:tgtEl>
                                        <p:attrNameLst>
                                          <p:attrName>style.visibility</p:attrName>
                                        </p:attrNameLst>
                                      </p:cBhvr>
                                      <p:to>
                                        <p:strVal val="visible"/>
                                      </p:to>
                                    </p:set>
                                    <p:animEffect transition="in" filter="fade">
                                      <p:cBhvr>
                                        <p:cTn id="84" dur="500"/>
                                        <p:tgtEl>
                                          <p:spTgt spid="31"/>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xit" presetSubtype="0" fill="hold" grpId="1" nodeType="clickEffect">
                                  <p:stCondLst>
                                    <p:cond delay="0"/>
                                  </p:stCondLst>
                                  <p:childTnLst>
                                    <p:animEffect transition="out" filter="fade">
                                      <p:cBhvr>
                                        <p:cTn id="88" dur="500"/>
                                        <p:tgtEl>
                                          <p:spTgt spid="31"/>
                                        </p:tgtEl>
                                      </p:cBhvr>
                                    </p:animEffect>
                                    <p:set>
                                      <p:cBhvr>
                                        <p:cTn id="89" dur="1" fill="hold">
                                          <p:stCondLst>
                                            <p:cond delay="499"/>
                                          </p:stCondLst>
                                        </p:cTn>
                                        <p:tgtEl>
                                          <p:spTgt spid="31"/>
                                        </p:tgtEl>
                                        <p:attrNameLst>
                                          <p:attrName>style.visibility</p:attrName>
                                        </p:attrNameLst>
                                      </p:cBhvr>
                                      <p:to>
                                        <p:strVal val="hidden"/>
                                      </p:to>
                                    </p:se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4"/>
                                        </p:tgtEl>
                                        <p:attrNameLst>
                                          <p:attrName>style.visibility</p:attrName>
                                        </p:attrNameLst>
                                      </p:cBhvr>
                                      <p:to>
                                        <p:strVal val="visible"/>
                                      </p:to>
                                    </p:set>
                                    <p:animEffect transition="in" filter="fade">
                                      <p:cBhvr>
                                        <p:cTn id="94" dur="1000"/>
                                        <p:tgtEl>
                                          <p:spTgt spid="4"/>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11"/>
                                        </p:tgtEl>
                                        <p:attrNameLst>
                                          <p:attrName>style.visibility</p:attrName>
                                        </p:attrNameLst>
                                      </p:cBhvr>
                                      <p:to>
                                        <p:strVal val="visible"/>
                                      </p:to>
                                    </p:set>
                                    <p:animEffect transition="in" filter="fade">
                                      <p:cBhvr>
                                        <p:cTn id="97" dur="1000"/>
                                        <p:tgtEl>
                                          <p:spTgt spid="11"/>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32"/>
                                        </p:tgtEl>
                                        <p:attrNameLst>
                                          <p:attrName>style.visibility</p:attrName>
                                        </p:attrNameLst>
                                      </p:cBhvr>
                                      <p:to>
                                        <p:strVal val="visible"/>
                                      </p:to>
                                    </p:set>
                                    <p:animEffect transition="in" filter="fade">
                                      <p:cBhvr>
                                        <p:cTn id="102" dur="500"/>
                                        <p:tgtEl>
                                          <p:spTgt spid="32"/>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xit" presetSubtype="0" fill="hold" grpId="1" nodeType="clickEffect">
                                  <p:stCondLst>
                                    <p:cond delay="0"/>
                                  </p:stCondLst>
                                  <p:childTnLst>
                                    <p:animEffect transition="out" filter="fade">
                                      <p:cBhvr>
                                        <p:cTn id="106" dur="500"/>
                                        <p:tgtEl>
                                          <p:spTgt spid="32"/>
                                        </p:tgtEl>
                                      </p:cBhvr>
                                    </p:animEffect>
                                    <p:set>
                                      <p:cBhvr>
                                        <p:cTn id="107" dur="1" fill="hold">
                                          <p:stCondLst>
                                            <p:cond delay="499"/>
                                          </p:stCondLst>
                                        </p:cTn>
                                        <p:tgtEl>
                                          <p:spTgt spid="32"/>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iterate type="lt">
                                    <p:tmPct val="0"/>
                                  </p:iterate>
                                  <p:childTnLst>
                                    <p:set>
                                      <p:cBhvr>
                                        <p:cTn id="111" dur="1" fill="hold">
                                          <p:stCondLst>
                                            <p:cond delay="0"/>
                                          </p:stCondLst>
                                        </p:cTn>
                                        <p:tgtEl>
                                          <p:spTgt spid="33">
                                            <p:txEl>
                                              <p:pRg st="0" end="0"/>
                                            </p:txEl>
                                          </p:spTgt>
                                        </p:tgtEl>
                                        <p:attrNameLst>
                                          <p:attrName>style.visibility</p:attrName>
                                        </p:attrNameLst>
                                      </p:cBhvr>
                                      <p:to>
                                        <p:strVal val="visible"/>
                                      </p:to>
                                    </p:set>
                                    <p:animEffect transition="in" filter="fade">
                                      <p:cBhvr>
                                        <p:cTn id="112" dur="500"/>
                                        <p:tgtEl>
                                          <p:spTgt spid="33">
                                            <p:txEl>
                                              <p:pRg st="0" end="0"/>
                                            </p:txEl>
                                          </p:spTgt>
                                        </p:tgtEl>
                                      </p:cBhvr>
                                    </p:animEffect>
                                  </p:childTnLst>
                                </p:cTn>
                              </p:par>
                            </p:childTnLst>
                          </p:cTn>
                        </p:par>
                        <p:par>
                          <p:cTn id="113" fill="hold">
                            <p:stCondLst>
                              <p:cond delay="500"/>
                            </p:stCondLst>
                            <p:childTnLst>
                              <p:par>
                                <p:cTn id="114" presetID="10" presetClass="entr" presetSubtype="0" fill="hold" grpId="0" nodeType="afterEffect">
                                  <p:stCondLst>
                                    <p:cond delay="0"/>
                                  </p:stCondLst>
                                  <p:childTnLst>
                                    <p:set>
                                      <p:cBhvr>
                                        <p:cTn id="115" dur="1" fill="hold">
                                          <p:stCondLst>
                                            <p:cond delay="0"/>
                                          </p:stCondLst>
                                        </p:cTn>
                                        <p:tgtEl>
                                          <p:spTgt spid="38"/>
                                        </p:tgtEl>
                                        <p:attrNameLst>
                                          <p:attrName>style.visibility</p:attrName>
                                        </p:attrNameLst>
                                      </p:cBhvr>
                                      <p:to>
                                        <p:strVal val="visible"/>
                                      </p:to>
                                    </p:set>
                                    <p:animEffect transition="in" filter="fade">
                                      <p:cBhvr>
                                        <p:cTn id="116" dur="500"/>
                                        <p:tgtEl>
                                          <p:spTgt spid="38"/>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xit" presetSubtype="0" fill="hold" grpId="1" nodeType="clickEffect">
                                  <p:stCondLst>
                                    <p:cond delay="0"/>
                                  </p:stCondLst>
                                  <p:childTnLst>
                                    <p:animEffect transition="out" filter="fade">
                                      <p:cBhvr>
                                        <p:cTn id="120" dur="500"/>
                                        <p:tgtEl>
                                          <p:spTgt spid="38"/>
                                        </p:tgtEl>
                                      </p:cBhvr>
                                    </p:animEffect>
                                    <p:set>
                                      <p:cBhvr>
                                        <p:cTn id="121" dur="1" fill="hold">
                                          <p:stCondLst>
                                            <p:cond delay="499"/>
                                          </p:stCondLst>
                                        </p:cTn>
                                        <p:tgtEl>
                                          <p:spTgt spid="38"/>
                                        </p:tgtEl>
                                        <p:attrNameLst>
                                          <p:attrName>style.visibility</p:attrName>
                                        </p:attrNameLst>
                                      </p:cBhvr>
                                      <p:to>
                                        <p:strVal val="hidden"/>
                                      </p:to>
                                    </p:set>
                                  </p:childTnLst>
                                </p:cTn>
                              </p:par>
                            </p:childTnLst>
                          </p:cTn>
                        </p:par>
                      </p:childTnLst>
                    </p:cTn>
                  </p:par>
                  <p:par>
                    <p:cTn id="122" fill="hold">
                      <p:stCondLst>
                        <p:cond delay="indefinite"/>
                      </p:stCondLst>
                      <p:childTnLst>
                        <p:par>
                          <p:cTn id="123" fill="hold">
                            <p:stCondLst>
                              <p:cond delay="0"/>
                            </p:stCondLst>
                            <p:childTnLst>
                              <p:par>
                                <p:cTn id="124" presetID="10" presetClass="entr" presetSubtype="0" fill="hold" grpId="0" nodeType="clickEffect">
                                  <p:stCondLst>
                                    <p:cond delay="0"/>
                                  </p:stCondLst>
                                  <p:childTnLst>
                                    <p:set>
                                      <p:cBhvr>
                                        <p:cTn id="125" dur="1" fill="hold">
                                          <p:stCondLst>
                                            <p:cond delay="0"/>
                                          </p:stCondLst>
                                        </p:cTn>
                                        <p:tgtEl>
                                          <p:spTgt spid="17"/>
                                        </p:tgtEl>
                                        <p:attrNameLst>
                                          <p:attrName>style.visibility</p:attrName>
                                        </p:attrNameLst>
                                      </p:cBhvr>
                                      <p:to>
                                        <p:strVal val="visible"/>
                                      </p:to>
                                    </p:set>
                                    <p:animEffect transition="in" filter="fade">
                                      <p:cBhvr>
                                        <p:cTn id="126" dur="500"/>
                                        <p:tgtEl>
                                          <p:spTgt spid="17"/>
                                        </p:tgtEl>
                                      </p:cBhvr>
                                    </p:animEffect>
                                  </p:childTnLst>
                                </p:cTn>
                              </p:par>
                            </p:childTnLst>
                          </p:cTn>
                        </p:par>
                      </p:childTnLst>
                    </p:cTn>
                  </p:par>
                  <p:par>
                    <p:cTn id="127" fill="hold">
                      <p:stCondLst>
                        <p:cond delay="indefinite"/>
                      </p:stCondLst>
                      <p:childTnLst>
                        <p:par>
                          <p:cTn id="128" fill="hold">
                            <p:stCondLst>
                              <p:cond delay="0"/>
                            </p:stCondLst>
                            <p:childTnLst>
                              <p:par>
                                <p:cTn id="129" presetID="42" presetClass="path" presetSubtype="0" accel="50000" decel="50000" fill="hold" grpId="1" nodeType="clickEffect">
                                  <p:stCondLst>
                                    <p:cond delay="0"/>
                                  </p:stCondLst>
                                  <p:childTnLst>
                                    <p:animMotion origin="layout" path="M -1.25E-6 2.59259E-6 L -0.27174 0.04768 " pathEditMode="relative" rAng="0" ptsTypes="AA">
                                      <p:cBhvr>
                                        <p:cTn id="130" dur="500" fill="hold"/>
                                        <p:tgtEl>
                                          <p:spTgt spid="17"/>
                                        </p:tgtEl>
                                        <p:attrNameLst>
                                          <p:attrName>ppt_x</p:attrName>
                                          <p:attrName>ppt_y</p:attrName>
                                        </p:attrNameLst>
                                      </p:cBhvr>
                                      <p:rCtr x="-13594" y="2384"/>
                                    </p:animMotion>
                                  </p:childTnLst>
                                </p:cTn>
                              </p:par>
                            </p:childTnLst>
                          </p:cTn>
                        </p:par>
                      </p:childTnLst>
                    </p:cTn>
                  </p:par>
                  <p:par>
                    <p:cTn id="131" fill="hold">
                      <p:stCondLst>
                        <p:cond delay="indefinite"/>
                      </p:stCondLst>
                      <p:childTnLst>
                        <p:par>
                          <p:cTn id="132" fill="hold">
                            <p:stCondLst>
                              <p:cond delay="0"/>
                            </p:stCondLst>
                            <p:childTnLst>
                              <p:par>
                                <p:cTn id="133" presetID="10" presetClass="exit" presetSubtype="0" fill="hold" grpId="2" nodeType="clickEffect">
                                  <p:stCondLst>
                                    <p:cond delay="0"/>
                                  </p:stCondLst>
                                  <p:childTnLst>
                                    <p:animEffect transition="out" filter="fade">
                                      <p:cBhvr>
                                        <p:cTn id="134" dur="500"/>
                                        <p:tgtEl>
                                          <p:spTgt spid="17"/>
                                        </p:tgtEl>
                                      </p:cBhvr>
                                    </p:animEffect>
                                    <p:set>
                                      <p:cBhvr>
                                        <p:cTn id="135" dur="1" fill="hold">
                                          <p:stCondLst>
                                            <p:cond delay="499"/>
                                          </p:stCondLst>
                                        </p:cTn>
                                        <p:tgtEl>
                                          <p:spTgt spid="17"/>
                                        </p:tgtEl>
                                        <p:attrNameLst>
                                          <p:attrName>style.visibility</p:attrName>
                                        </p:attrNameLst>
                                      </p:cBhvr>
                                      <p:to>
                                        <p:strVal val="hidden"/>
                                      </p:to>
                                    </p:set>
                                  </p:childTnLst>
                                </p:cTn>
                              </p:par>
                              <p:par>
                                <p:cTn id="136" presetID="10" presetClass="entr" presetSubtype="0" fill="hold" grpId="0" nodeType="withEffect">
                                  <p:stCondLst>
                                    <p:cond delay="0"/>
                                  </p:stCondLst>
                                  <p:childTnLst>
                                    <p:set>
                                      <p:cBhvr>
                                        <p:cTn id="137" dur="1" fill="hold">
                                          <p:stCondLst>
                                            <p:cond delay="0"/>
                                          </p:stCondLst>
                                        </p:cTn>
                                        <p:tgtEl>
                                          <p:spTgt spid="22"/>
                                        </p:tgtEl>
                                        <p:attrNameLst>
                                          <p:attrName>style.visibility</p:attrName>
                                        </p:attrNameLst>
                                      </p:cBhvr>
                                      <p:to>
                                        <p:strVal val="visible"/>
                                      </p:to>
                                    </p:set>
                                    <p:animEffect transition="in" filter="fade">
                                      <p:cBhvr>
                                        <p:cTn id="138" dur="500"/>
                                        <p:tgtEl>
                                          <p:spTgt spid="22"/>
                                        </p:tgtEl>
                                      </p:cBhvr>
                                    </p:animEffect>
                                  </p:childTnLst>
                                </p:cTn>
                              </p:par>
                              <p:par>
                                <p:cTn id="139" presetID="42" presetClass="path" presetSubtype="0" accel="50000" decel="50000" fill="hold" grpId="1" nodeType="withEffect">
                                  <p:stCondLst>
                                    <p:cond delay="0"/>
                                  </p:stCondLst>
                                  <p:childTnLst>
                                    <p:animMotion origin="layout" path="M 4.16667E-6 1.11111E-6 L -0.24805 -0.0081 " pathEditMode="relative" rAng="0" ptsTypes="AA">
                                      <p:cBhvr>
                                        <p:cTn id="140" dur="500" fill="hold"/>
                                        <p:tgtEl>
                                          <p:spTgt spid="22"/>
                                        </p:tgtEl>
                                        <p:attrNameLst>
                                          <p:attrName>ppt_x</p:attrName>
                                          <p:attrName>ppt_y</p:attrName>
                                        </p:attrNameLst>
                                      </p:cBhvr>
                                      <p:rCtr x="-12409" y="-417"/>
                                    </p:animMotion>
                                  </p:childTnLst>
                                </p:cTn>
                              </p:par>
                            </p:childTnLst>
                          </p:cTn>
                        </p:par>
                      </p:childTnLst>
                    </p:cTn>
                  </p:par>
                  <p:par>
                    <p:cTn id="141" fill="hold">
                      <p:stCondLst>
                        <p:cond delay="indefinite"/>
                      </p:stCondLst>
                      <p:childTnLst>
                        <p:par>
                          <p:cTn id="142" fill="hold">
                            <p:stCondLst>
                              <p:cond delay="0"/>
                            </p:stCondLst>
                            <p:childTnLst>
                              <p:par>
                                <p:cTn id="143" presetID="10" presetClass="exit" presetSubtype="0" fill="hold" grpId="2" nodeType="clickEffect">
                                  <p:stCondLst>
                                    <p:cond delay="0"/>
                                  </p:stCondLst>
                                  <p:childTnLst>
                                    <p:animEffect transition="out" filter="fade">
                                      <p:cBhvr>
                                        <p:cTn id="144" dur="500"/>
                                        <p:tgtEl>
                                          <p:spTgt spid="22"/>
                                        </p:tgtEl>
                                      </p:cBhvr>
                                    </p:animEffect>
                                    <p:set>
                                      <p:cBhvr>
                                        <p:cTn id="145" dur="1" fill="hold">
                                          <p:stCondLst>
                                            <p:cond delay="499"/>
                                          </p:stCondLst>
                                        </p:cTn>
                                        <p:tgtEl>
                                          <p:spTgt spid="22"/>
                                        </p:tgtEl>
                                        <p:attrNameLst>
                                          <p:attrName>style.visibility</p:attrName>
                                        </p:attrNameLst>
                                      </p:cBhvr>
                                      <p:to>
                                        <p:strVal val="hidden"/>
                                      </p:to>
                                    </p:set>
                                  </p:childTnLst>
                                </p:cTn>
                              </p:par>
                            </p:childTnLst>
                          </p:cTn>
                        </p:par>
                        <p:par>
                          <p:cTn id="146" fill="hold">
                            <p:stCondLst>
                              <p:cond delay="500"/>
                            </p:stCondLst>
                            <p:childTnLst>
                              <p:par>
                                <p:cTn id="147" presetID="10" presetClass="entr" presetSubtype="0" fill="hold" grpId="0" nodeType="afterEffect">
                                  <p:stCondLst>
                                    <p:cond delay="0"/>
                                  </p:stCondLst>
                                  <p:iterate type="lt">
                                    <p:tmPct val="0"/>
                                  </p:iterate>
                                  <p:childTnLst>
                                    <p:set>
                                      <p:cBhvr>
                                        <p:cTn id="148" dur="1" fill="hold">
                                          <p:stCondLst>
                                            <p:cond delay="0"/>
                                          </p:stCondLst>
                                        </p:cTn>
                                        <p:tgtEl>
                                          <p:spTgt spid="34">
                                            <p:txEl>
                                              <p:pRg st="0" end="0"/>
                                            </p:txEl>
                                          </p:spTgt>
                                        </p:tgtEl>
                                        <p:attrNameLst>
                                          <p:attrName>style.visibility</p:attrName>
                                        </p:attrNameLst>
                                      </p:cBhvr>
                                      <p:to>
                                        <p:strVal val="visible"/>
                                      </p:to>
                                    </p:set>
                                    <p:animEffect transition="in" filter="fade">
                                      <p:cBhvr>
                                        <p:cTn id="149" dur="500"/>
                                        <p:tgtEl>
                                          <p:spTgt spid="34">
                                            <p:txEl>
                                              <p:pRg st="0" end="0"/>
                                            </p:txEl>
                                          </p:spTgt>
                                        </p:tgtEl>
                                      </p:cBhvr>
                                    </p:animEffect>
                                  </p:childTnLst>
                                </p:cTn>
                              </p:par>
                            </p:childTnLst>
                          </p:cTn>
                        </p:par>
                      </p:childTnLst>
                    </p:cTn>
                  </p:par>
                  <p:par>
                    <p:cTn id="150" fill="hold">
                      <p:stCondLst>
                        <p:cond delay="indefinite"/>
                      </p:stCondLst>
                      <p:childTnLst>
                        <p:par>
                          <p:cTn id="151" fill="hold">
                            <p:stCondLst>
                              <p:cond delay="0"/>
                            </p:stCondLst>
                            <p:childTnLst>
                              <p:par>
                                <p:cTn id="152" presetID="10" presetClass="entr" presetSubtype="0" fill="hold" grpId="0" nodeType="clickEffect">
                                  <p:stCondLst>
                                    <p:cond delay="0"/>
                                  </p:stCondLst>
                                  <p:childTnLst>
                                    <p:set>
                                      <p:cBhvr>
                                        <p:cTn id="153" dur="1" fill="hold">
                                          <p:stCondLst>
                                            <p:cond delay="0"/>
                                          </p:stCondLst>
                                        </p:cTn>
                                        <p:tgtEl>
                                          <p:spTgt spid="39"/>
                                        </p:tgtEl>
                                        <p:attrNameLst>
                                          <p:attrName>style.visibility</p:attrName>
                                        </p:attrNameLst>
                                      </p:cBhvr>
                                      <p:to>
                                        <p:strVal val="visible"/>
                                      </p:to>
                                    </p:set>
                                    <p:animEffect transition="in" filter="fade">
                                      <p:cBhvr>
                                        <p:cTn id="154" dur="500"/>
                                        <p:tgtEl>
                                          <p:spTgt spid="39"/>
                                        </p:tgtEl>
                                      </p:cBhvr>
                                    </p:animEffect>
                                  </p:childTnLst>
                                </p:cTn>
                              </p:par>
                            </p:childTnLst>
                          </p:cTn>
                        </p:par>
                      </p:childTnLst>
                    </p:cTn>
                  </p:par>
                  <p:par>
                    <p:cTn id="155" fill="hold">
                      <p:stCondLst>
                        <p:cond delay="indefinite"/>
                      </p:stCondLst>
                      <p:childTnLst>
                        <p:par>
                          <p:cTn id="156" fill="hold">
                            <p:stCondLst>
                              <p:cond delay="0"/>
                            </p:stCondLst>
                            <p:childTnLst>
                              <p:par>
                                <p:cTn id="157" presetID="10" presetClass="entr" presetSubtype="0" fill="hold" nodeType="clickEffect">
                                  <p:stCondLst>
                                    <p:cond delay="0"/>
                                  </p:stCondLst>
                                  <p:childTnLst>
                                    <p:set>
                                      <p:cBhvr>
                                        <p:cTn id="158" dur="1" fill="hold">
                                          <p:stCondLst>
                                            <p:cond delay="0"/>
                                          </p:stCondLst>
                                        </p:cTn>
                                        <p:tgtEl>
                                          <p:spTgt spid="14"/>
                                        </p:tgtEl>
                                        <p:attrNameLst>
                                          <p:attrName>style.visibility</p:attrName>
                                        </p:attrNameLst>
                                      </p:cBhvr>
                                      <p:to>
                                        <p:strVal val="visible"/>
                                      </p:to>
                                    </p:set>
                                    <p:animEffect transition="in" filter="fade">
                                      <p:cBhvr>
                                        <p:cTn id="159" dur="500"/>
                                        <p:tgtEl>
                                          <p:spTgt spid="14"/>
                                        </p:tgtEl>
                                      </p:cBhvr>
                                    </p:animEffect>
                                  </p:childTnLst>
                                </p:cTn>
                              </p:par>
                            </p:childTnLst>
                          </p:cTn>
                        </p:par>
                      </p:childTnLst>
                    </p:cTn>
                  </p:par>
                  <p:par>
                    <p:cTn id="160" fill="hold">
                      <p:stCondLst>
                        <p:cond delay="indefinite"/>
                      </p:stCondLst>
                      <p:childTnLst>
                        <p:par>
                          <p:cTn id="161" fill="hold">
                            <p:stCondLst>
                              <p:cond delay="0"/>
                            </p:stCondLst>
                            <p:childTnLst>
                              <p:par>
                                <p:cTn id="162" presetID="10" presetClass="exit" presetSubtype="0" fill="hold" nodeType="clickEffect">
                                  <p:stCondLst>
                                    <p:cond delay="0"/>
                                  </p:stCondLst>
                                  <p:childTnLst>
                                    <p:animEffect transition="out" filter="fade">
                                      <p:cBhvr>
                                        <p:cTn id="163" dur="500"/>
                                        <p:tgtEl>
                                          <p:spTgt spid="14"/>
                                        </p:tgtEl>
                                      </p:cBhvr>
                                    </p:animEffect>
                                    <p:set>
                                      <p:cBhvr>
                                        <p:cTn id="164" dur="1" fill="hold">
                                          <p:stCondLst>
                                            <p:cond delay="499"/>
                                          </p:stCondLst>
                                        </p:cTn>
                                        <p:tgtEl>
                                          <p:spTgt spid="14"/>
                                        </p:tgtEl>
                                        <p:attrNameLst>
                                          <p:attrName>style.visibility</p:attrName>
                                        </p:attrNameLst>
                                      </p:cBhvr>
                                      <p:to>
                                        <p:strVal val="hidden"/>
                                      </p:to>
                                    </p:set>
                                  </p:childTnLst>
                                </p:cTn>
                              </p:par>
                              <p:par>
                                <p:cTn id="165" presetID="10" presetClass="entr" presetSubtype="0" fill="hold" nodeType="withEffect">
                                  <p:stCondLst>
                                    <p:cond delay="0"/>
                                  </p:stCondLst>
                                  <p:childTnLst>
                                    <p:set>
                                      <p:cBhvr>
                                        <p:cTn id="166" dur="1" fill="hold">
                                          <p:stCondLst>
                                            <p:cond delay="0"/>
                                          </p:stCondLst>
                                        </p:cTn>
                                        <p:tgtEl>
                                          <p:spTgt spid="51"/>
                                        </p:tgtEl>
                                        <p:attrNameLst>
                                          <p:attrName>style.visibility</p:attrName>
                                        </p:attrNameLst>
                                      </p:cBhvr>
                                      <p:to>
                                        <p:strVal val="visible"/>
                                      </p:to>
                                    </p:set>
                                    <p:animEffect transition="in" filter="fade">
                                      <p:cBhvr>
                                        <p:cTn id="167" dur="500"/>
                                        <p:tgtEl>
                                          <p:spTgt spid="51"/>
                                        </p:tgtEl>
                                      </p:cBhvr>
                                    </p:animEffect>
                                  </p:childTnLst>
                                </p:cTn>
                              </p:par>
                            </p:childTnLst>
                          </p:cTn>
                        </p:par>
                      </p:childTnLst>
                    </p:cTn>
                  </p:par>
                  <p:par>
                    <p:cTn id="168" fill="hold">
                      <p:stCondLst>
                        <p:cond delay="indefinite"/>
                      </p:stCondLst>
                      <p:childTnLst>
                        <p:par>
                          <p:cTn id="169" fill="hold">
                            <p:stCondLst>
                              <p:cond delay="0"/>
                            </p:stCondLst>
                            <p:childTnLst>
                              <p:par>
                                <p:cTn id="170" presetID="10" presetClass="exit" presetSubtype="0" fill="hold" nodeType="clickEffect">
                                  <p:stCondLst>
                                    <p:cond delay="0"/>
                                  </p:stCondLst>
                                  <p:childTnLst>
                                    <p:animEffect transition="out" filter="fade">
                                      <p:cBhvr>
                                        <p:cTn id="171" dur="500"/>
                                        <p:tgtEl>
                                          <p:spTgt spid="51"/>
                                        </p:tgtEl>
                                      </p:cBhvr>
                                    </p:animEffect>
                                    <p:set>
                                      <p:cBhvr>
                                        <p:cTn id="172" dur="1" fill="hold">
                                          <p:stCondLst>
                                            <p:cond delay="499"/>
                                          </p:stCondLst>
                                        </p:cTn>
                                        <p:tgtEl>
                                          <p:spTgt spid="51"/>
                                        </p:tgtEl>
                                        <p:attrNameLst>
                                          <p:attrName>style.visibility</p:attrName>
                                        </p:attrNameLst>
                                      </p:cBhvr>
                                      <p:to>
                                        <p:strVal val="hidden"/>
                                      </p:to>
                                    </p:set>
                                  </p:childTnLst>
                                </p:cTn>
                              </p:par>
                            </p:childTnLst>
                          </p:cTn>
                        </p:par>
                      </p:childTnLst>
                    </p:cTn>
                  </p:par>
                  <p:par>
                    <p:cTn id="173" fill="hold">
                      <p:stCondLst>
                        <p:cond delay="indefinite"/>
                      </p:stCondLst>
                      <p:childTnLst>
                        <p:par>
                          <p:cTn id="174" fill="hold">
                            <p:stCondLst>
                              <p:cond delay="0"/>
                            </p:stCondLst>
                            <p:childTnLst>
                              <p:par>
                                <p:cTn id="175" presetID="10" presetClass="entr" presetSubtype="0" fill="hold" nodeType="clickEffect">
                                  <p:stCondLst>
                                    <p:cond delay="0"/>
                                  </p:stCondLst>
                                  <p:childTnLst>
                                    <p:set>
                                      <p:cBhvr>
                                        <p:cTn id="176" dur="1" fill="hold">
                                          <p:stCondLst>
                                            <p:cond delay="0"/>
                                          </p:stCondLst>
                                        </p:cTn>
                                        <p:tgtEl>
                                          <p:spTgt spid="50"/>
                                        </p:tgtEl>
                                        <p:attrNameLst>
                                          <p:attrName>style.visibility</p:attrName>
                                        </p:attrNameLst>
                                      </p:cBhvr>
                                      <p:to>
                                        <p:strVal val="visible"/>
                                      </p:to>
                                    </p:set>
                                    <p:animEffect transition="in" filter="fade">
                                      <p:cBhvr>
                                        <p:cTn id="177" dur="500"/>
                                        <p:tgtEl>
                                          <p:spTgt spid="50"/>
                                        </p:tgtEl>
                                      </p:cBhvr>
                                    </p:animEffect>
                                  </p:childTnLst>
                                </p:cTn>
                              </p:par>
                              <p:par>
                                <p:cTn id="178" presetID="10" presetClass="exit" presetSubtype="0" fill="hold" grpId="1" nodeType="withEffect">
                                  <p:stCondLst>
                                    <p:cond delay="0"/>
                                  </p:stCondLst>
                                  <p:childTnLst>
                                    <p:animEffect transition="out" filter="fade">
                                      <p:cBhvr>
                                        <p:cTn id="179" dur="500"/>
                                        <p:tgtEl>
                                          <p:spTgt spid="39"/>
                                        </p:tgtEl>
                                      </p:cBhvr>
                                    </p:animEffect>
                                    <p:set>
                                      <p:cBhvr>
                                        <p:cTn id="180" dur="1" fill="hold">
                                          <p:stCondLst>
                                            <p:cond delay="499"/>
                                          </p:stCondLst>
                                        </p:cTn>
                                        <p:tgtEl>
                                          <p:spTgt spid="39"/>
                                        </p:tgtEl>
                                        <p:attrNameLst>
                                          <p:attrName>style.visibility</p:attrName>
                                        </p:attrNameLst>
                                      </p:cBhvr>
                                      <p:to>
                                        <p:strVal val="hidden"/>
                                      </p:to>
                                    </p:set>
                                  </p:childTnLst>
                                </p:cTn>
                              </p:par>
                            </p:childTnLst>
                          </p:cTn>
                        </p:par>
                      </p:childTnLst>
                    </p:cTn>
                  </p:par>
                  <p:par>
                    <p:cTn id="181" fill="hold">
                      <p:stCondLst>
                        <p:cond delay="indefinite"/>
                      </p:stCondLst>
                      <p:childTnLst>
                        <p:par>
                          <p:cTn id="182" fill="hold">
                            <p:stCondLst>
                              <p:cond delay="0"/>
                            </p:stCondLst>
                            <p:childTnLst>
                              <p:par>
                                <p:cTn id="183" presetID="10" presetClass="entr" presetSubtype="0" fill="hold" grpId="0" nodeType="clickEffect">
                                  <p:stCondLst>
                                    <p:cond delay="0"/>
                                  </p:stCondLst>
                                  <p:childTnLst>
                                    <p:set>
                                      <p:cBhvr>
                                        <p:cTn id="184" dur="1" fill="hold">
                                          <p:stCondLst>
                                            <p:cond delay="0"/>
                                          </p:stCondLst>
                                        </p:cTn>
                                        <p:tgtEl>
                                          <p:spTgt spid="19"/>
                                        </p:tgtEl>
                                        <p:attrNameLst>
                                          <p:attrName>style.visibility</p:attrName>
                                        </p:attrNameLst>
                                      </p:cBhvr>
                                      <p:to>
                                        <p:strVal val="visible"/>
                                      </p:to>
                                    </p:set>
                                    <p:animEffect transition="in" filter="fade">
                                      <p:cBhvr>
                                        <p:cTn id="185" dur="500"/>
                                        <p:tgtEl>
                                          <p:spTgt spid="19"/>
                                        </p:tgtEl>
                                      </p:cBhvr>
                                    </p:animEffect>
                                  </p:childTnLst>
                                </p:cTn>
                              </p:par>
                              <p:par>
                                <p:cTn id="186" presetID="10" presetClass="entr" presetSubtype="0" fill="hold" grpId="0" nodeType="withEffect">
                                  <p:stCondLst>
                                    <p:cond delay="0"/>
                                  </p:stCondLst>
                                  <p:childTnLst>
                                    <p:set>
                                      <p:cBhvr>
                                        <p:cTn id="187" dur="1" fill="hold">
                                          <p:stCondLst>
                                            <p:cond delay="0"/>
                                          </p:stCondLst>
                                        </p:cTn>
                                        <p:tgtEl>
                                          <p:spTgt spid="26"/>
                                        </p:tgtEl>
                                        <p:attrNameLst>
                                          <p:attrName>style.visibility</p:attrName>
                                        </p:attrNameLst>
                                      </p:cBhvr>
                                      <p:to>
                                        <p:strVal val="visible"/>
                                      </p:to>
                                    </p:set>
                                    <p:animEffect transition="in" filter="fade">
                                      <p:cBhvr>
                                        <p:cTn id="188" dur="500"/>
                                        <p:tgtEl>
                                          <p:spTgt spid="26"/>
                                        </p:tgtEl>
                                      </p:cBhvr>
                                    </p:animEffect>
                                  </p:childTnLst>
                                </p:cTn>
                              </p:par>
                            </p:childTnLst>
                          </p:cTn>
                        </p:par>
                      </p:childTnLst>
                    </p:cTn>
                  </p:par>
                  <p:par>
                    <p:cTn id="189" fill="hold">
                      <p:stCondLst>
                        <p:cond delay="indefinite"/>
                      </p:stCondLst>
                      <p:childTnLst>
                        <p:par>
                          <p:cTn id="190" fill="hold">
                            <p:stCondLst>
                              <p:cond delay="0"/>
                            </p:stCondLst>
                            <p:childTnLst>
                              <p:par>
                                <p:cTn id="191" presetID="10" presetClass="entr" presetSubtype="0" fill="hold" nodeType="clickEffect">
                                  <p:stCondLst>
                                    <p:cond delay="0"/>
                                  </p:stCondLst>
                                  <p:childTnLst>
                                    <p:set>
                                      <p:cBhvr>
                                        <p:cTn id="192" dur="1" fill="hold">
                                          <p:stCondLst>
                                            <p:cond delay="0"/>
                                          </p:stCondLst>
                                        </p:cTn>
                                        <p:tgtEl>
                                          <p:spTgt spid="3"/>
                                        </p:tgtEl>
                                        <p:attrNameLst>
                                          <p:attrName>style.visibility</p:attrName>
                                        </p:attrNameLst>
                                      </p:cBhvr>
                                      <p:to>
                                        <p:strVal val="visible"/>
                                      </p:to>
                                    </p:set>
                                    <p:animEffect transition="in" filter="fade">
                                      <p:cBhvr>
                                        <p:cTn id="19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animBg="1"/>
      <p:bldP spid="9" grpId="0" animBg="1"/>
      <p:bldP spid="10" grpId="0"/>
      <p:bldP spid="11" grpId="0"/>
      <p:bldP spid="12" grpId="0" animBg="1"/>
      <p:bldP spid="13" grpId="0"/>
      <p:bldP spid="16" grpId="0"/>
      <p:bldP spid="17" grpId="0" animBg="1"/>
      <p:bldP spid="17" grpId="1" animBg="1"/>
      <p:bldP spid="17" grpId="2" animBg="1"/>
      <p:bldP spid="20" grpId="0"/>
      <p:bldP spid="20" grpId="1"/>
      <p:bldP spid="22" grpId="0" animBg="1"/>
      <p:bldP spid="22" grpId="1" animBg="1"/>
      <p:bldP spid="22" grpId="2" animBg="1"/>
      <p:bldP spid="24" grpId="0"/>
      <p:bldP spid="25" grpId="0"/>
      <p:bldP spid="26" grpId="0" animBg="1"/>
      <p:bldP spid="19" grpId="0" animBg="1"/>
      <p:bldP spid="28" grpId="0" animBg="1"/>
      <p:bldP spid="28" grpId="1" animBg="1"/>
      <p:bldP spid="31" grpId="0" animBg="1"/>
      <p:bldP spid="31" grpId="1" animBg="1"/>
      <p:bldP spid="32" grpId="0" animBg="1"/>
      <p:bldP spid="32" grpId="1" animBg="1"/>
      <p:bldP spid="33" grpId="0" build="allAtOnce"/>
      <p:bldP spid="34" grpId="0" build="allAtOnce"/>
      <p:bldP spid="35" grpId="0"/>
      <p:bldP spid="36" grpId="0"/>
      <p:bldP spid="37" grpId="0"/>
      <p:bldP spid="38" grpId="0" animBg="1"/>
      <p:bldP spid="38" grpId="1" animBg="1"/>
      <p:bldP spid="39" grpId="0" animBg="1"/>
      <p:bldP spid="39" grpId="1" animBg="1"/>
      <p:bldP spid="41" grpId="0"/>
      <p:bldP spid="43" grpId="0"/>
      <p:bldP spid="4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FE9ED-9E22-489E-A6E1-CFE16D351ADA}"/>
              </a:ext>
            </a:extLst>
          </p:cNvPr>
          <p:cNvSpPr>
            <a:spLocks noGrp="1"/>
          </p:cNvSpPr>
          <p:nvPr>
            <p:ph type="title"/>
          </p:nvPr>
        </p:nvSpPr>
        <p:spPr>
          <a:xfrm>
            <a:off x="838200" y="18255"/>
            <a:ext cx="10515600" cy="1325563"/>
          </a:xfrm>
        </p:spPr>
        <p:txBody>
          <a:bodyPr/>
          <a:lstStyle/>
          <a:p>
            <a:pPr algn="ctr"/>
            <a:r>
              <a:rPr lang="en-US" dirty="0">
                <a:latin typeface="Georgia" panose="02040502050405020303" pitchFamily="18" charset="0"/>
              </a:rPr>
              <a:t>John 15:1-8:</a:t>
            </a:r>
            <a:endParaRPr lang="en-DE" dirty="0">
              <a:latin typeface="Georgia" panose="02040502050405020303" pitchFamily="18" charset="0"/>
            </a:endParaRPr>
          </a:p>
        </p:txBody>
      </p:sp>
      <p:sp>
        <p:nvSpPr>
          <p:cNvPr id="3" name="Content Placeholder 2">
            <a:extLst>
              <a:ext uri="{FF2B5EF4-FFF2-40B4-BE49-F238E27FC236}">
                <a16:creationId xmlns:a16="http://schemas.microsoft.com/office/drawing/2014/main" id="{C7E54723-C662-4096-BED7-681E2C94233B}"/>
              </a:ext>
            </a:extLst>
          </p:cNvPr>
          <p:cNvSpPr>
            <a:spLocks noGrp="1"/>
          </p:cNvSpPr>
          <p:nvPr>
            <p:ph idx="1"/>
          </p:nvPr>
        </p:nvSpPr>
        <p:spPr>
          <a:xfrm>
            <a:off x="158496" y="1228250"/>
            <a:ext cx="11875008" cy="5611495"/>
          </a:xfrm>
        </p:spPr>
        <p:txBody>
          <a:bodyPr>
            <a:noAutofit/>
          </a:bodyPr>
          <a:lstStyle/>
          <a:p>
            <a:pPr marL="0" indent="0" algn="ctr">
              <a:buNone/>
            </a:pPr>
            <a:r>
              <a:rPr lang="en-US" sz="3000" b="1" dirty="0">
                <a:latin typeface="Times New Roman" panose="02020603050405020304" pitchFamily="18" charset="0"/>
                <a:cs typeface="Times New Roman" panose="02020603050405020304" pitchFamily="18" charset="0"/>
              </a:rPr>
              <a:t>“I am the true vine, and My Father is the vinedresser. </a:t>
            </a:r>
            <a:r>
              <a:rPr lang="en-US" sz="3000" b="1" baseline="30000" dirty="0">
                <a:latin typeface="Times New Roman" panose="02020603050405020304" pitchFamily="18" charset="0"/>
                <a:cs typeface="Times New Roman" panose="02020603050405020304" pitchFamily="18" charset="0"/>
              </a:rPr>
              <a:t>2 </a:t>
            </a:r>
            <a:r>
              <a:rPr lang="en-US" sz="3000" b="1" dirty="0">
                <a:solidFill>
                  <a:schemeClr val="accent1">
                    <a:lumMod val="60000"/>
                    <a:lumOff val="40000"/>
                  </a:schemeClr>
                </a:solidFill>
                <a:latin typeface="Times New Roman" panose="02020603050405020304" pitchFamily="18" charset="0"/>
                <a:cs typeface="Times New Roman" panose="02020603050405020304" pitchFamily="18" charset="0"/>
              </a:rPr>
              <a:t>Every</a:t>
            </a:r>
            <a:r>
              <a:rPr lang="en-US" sz="3000" b="1" dirty="0">
                <a:latin typeface="Times New Roman" panose="02020603050405020304" pitchFamily="18" charset="0"/>
                <a:cs typeface="Times New Roman" panose="02020603050405020304" pitchFamily="18" charset="0"/>
              </a:rPr>
              <a:t> </a:t>
            </a:r>
            <a:r>
              <a:rPr lang="en-US" sz="3000" b="1" dirty="0">
                <a:solidFill>
                  <a:schemeClr val="accent1">
                    <a:lumMod val="60000"/>
                    <a:lumOff val="40000"/>
                  </a:schemeClr>
                </a:solidFill>
                <a:latin typeface="Times New Roman" panose="02020603050405020304" pitchFamily="18" charset="0"/>
                <a:cs typeface="Times New Roman" panose="02020603050405020304" pitchFamily="18" charset="0"/>
              </a:rPr>
              <a:t>branch</a:t>
            </a:r>
            <a:r>
              <a:rPr lang="en-US" sz="3000" b="1" dirty="0">
                <a:latin typeface="Times New Roman" panose="02020603050405020304" pitchFamily="18" charset="0"/>
                <a:cs typeface="Times New Roman" panose="02020603050405020304" pitchFamily="18" charset="0"/>
              </a:rPr>
              <a:t> in Me that does not bear fruit, He takes away; and </a:t>
            </a:r>
            <a:r>
              <a:rPr lang="en-US" sz="3000" b="1" dirty="0">
                <a:solidFill>
                  <a:schemeClr val="accent1">
                    <a:lumMod val="60000"/>
                    <a:lumOff val="40000"/>
                  </a:schemeClr>
                </a:solidFill>
                <a:latin typeface="Times New Roman" panose="02020603050405020304" pitchFamily="18" charset="0"/>
                <a:cs typeface="Times New Roman" panose="02020603050405020304" pitchFamily="18" charset="0"/>
              </a:rPr>
              <a:t>every </a:t>
            </a:r>
            <a:r>
              <a:rPr lang="en-US" sz="3000" b="1" i="1" dirty="0">
                <a:solidFill>
                  <a:schemeClr val="accent1">
                    <a:lumMod val="60000"/>
                    <a:lumOff val="40000"/>
                  </a:schemeClr>
                </a:solidFill>
                <a:latin typeface="Times New Roman" panose="02020603050405020304" pitchFamily="18" charset="0"/>
                <a:cs typeface="Times New Roman" panose="02020603050405020304" pitchFamily="18" charset="0"/>
              </a:rPr>
              <a:t>branch</a:t>
            </a:r>
            <a:r>
              <a:rPr lang="en-US" sz="3000" b="1" dirty="0">
                <a:latin typeface="Times New Roman" panose="02020603050405020304" pitchFamily="18" charset="0"/>
                <a:cs typeface="Times New Roman" panose="02020603050405020304" pitchFamily="18" charset="0"/>
              </a:rPr>
              <a:t> that bears fruit, He prunes it so that it may bear more fruit. </a:t>
            </a:r>
            <a:r>
              <a:rPr lang="en-US" sz="3000" b="1" baseline="30000" dirty="0">
                <a:latin typeface="Times New Roman" panose="02020603050405020304" pitchFamily="18" charset="0"/>
                <a:cs typeface="Times New Roman" panose="02020603050405020304" pitchFamily="18" charset="0"/>
              </a:rPr>
              <a:t>3 </a:t>
            </a:r>
            <a:r>
              <a:rPr lang="en-US" sz="3000" b="1" dirty="0">
                <a:solidFill>
                  <a:schemeClr val="accent1">
                    <a:lumMod val="60000"/>
                    <a:lumOff val="40000"/>
                  </a:schemeClr>
                </a:solidFill>
                <a:latin typeface="Times New Roman" panose="02020603050405020304" pitchFamily="18" charset="0"/>
                <a:cs typeface="Times New Roman" panose="02020603050405020304" pitchFamily="18" charset="0"/>
              </a:rPr>
              <a:t>You are already clean</a:t>
            </a:r>
            <a:r>
              <a:rPr lang="en-US" sz="3000" b="1" dirty="0">
                <a:latin typeface="Times New Roman" panose="02020603050405020304" pitchFamily="18" charset="0"/>
                <a:cs typeface="Times New Roman" panose="02020603050405020304" pitchFamily="18" charset="0"/>
              </a:rPr>
              <a:t> because of the word which I have spoken to you. </a:t>
            </a:r>
            <a:r>
              <a:rPr lang="en-US" sz="3000" b="1" baseline="30000" dirty="0">
                <a:latin typeface="Times New Roman" panose="02020603050405020304" pitchFamily="18" charset="0"/>
                <a:cs typeface="Times New Roman" panose="02020603050405020304" pitchFamily="18" charset="0"/>
              </a:rPr>
              <a:t>4 </a:t>
            </a:r>
            <a:r>
              <a:rPr lang="en-US" sz="3000" b="1" dirty="0">
                <a:latin typeface="Times New Roman" panose="02020603050405020304" pitchFamily="18" charset="0"/>
                <a:cs typeface="Times New Roman" panose="02020603050405020304" pitchFamily="18" charset="0"/>
              </a:rPr>
              <a:t>Abide in Me, and I in you. As the branch cannot bear fruit of itself unless it abides in the vine, so neither </a:t>
            </a:r>
            <a:r>
              <a:rPr lang="en-US" sz="3000" b="1" i="1" dirty="0">
                <a:latin typeface="Times New Roman" panose="02020603050405020304" pitchFamily="18" charset="0"/>
                <a:cs typeface="Times New Roman" panose="02020603050405020304" pitchFamily="18" charset="0"/>
              </a:rPr>
              <a:t>can</a:t>
            </a:r>
            <a:r>
              <a:rPr lang="en-US" sz="3000" b="1" dirty="0">
                <a:latin typeface="Times New Roman" panose="02020603050405020304" pitchFamily="18" charset="0"/>
                <a:cs typeface="Times New Roman" panose="02020603050405020304" pitchFamily="18" charset="0"/>
              </a:rPr>
              <a:t> you unless you abide in Me. </a:t>
            </a:r>
            <a:r>
              <a:rPr lang="en-US" sz="3000" b="1" baseline="30000" dirty="0">
                <a:latin typeface="Times New Roman" panose="02020603050405020304" pitchFamily="18" charset="0"/>
                <a:cs typeface="Times New Roman" panose="02020603050405020304" pitchFamily="18" charset="0"/>
              </a:rPr>
              <a:t>5 </a:t>
            </a:r>
            <a:r>
              <a:rPr lang="en-US" sz="3000" b="1" dirty="0">
                <a:latin typeface="Times New Roman" panose="02020603050405020304" pitchFamily="18" charset="0"/>
                <a:cs typeface="Times New Roman" panose="02020603050405020304" pitchFamily="18" charset="0"/>
              </a:rPr>
              <a:t>I am the vine, you are the branches; </a:t>
            </a:r>
            <a:r>
              <a:rPr lang="en-US" sz="3000" b="1" dirty="0">
                <a:solidFill>
                  <a:schemeClr val="accent1">
                    <a:lumMod val="60000"/>
                    <a:lumOff val="40000"/>
                  </a:schemeClr>
                </a:solidFill>
                <a:latin typeface="Times New Roman" panose="02020603050405020304" pitchFamily="18" charset="0"/>
                <a:cs typeface="Times New Roman" panose="02020603050405020304" pitchFamily="18" charset="0"/>
              </a:rPr>
              <a:t>he who abides in Me and I in him, he bears much frui</a:t>
            </a:r>
            <a:r>
              <a:rPr lang="en-US" sz="3000" b="1" dirty="0">
                <a:latin typeface="Times New Roman" panose="02020603050405020304" pitchFamily="18" charset="0"/>
                <a:cs typeface="Times New Roman" panose="02020603050405020304" pitchFamily="18" charset="0"/>
              </a:rPr>
              <a:t>t, for apart from Me you can do nothing. </a:t>
            </a:r>
            <a:r>
              <a:rPr lang="en-US" sz="3000" b="1" baseline="30000" dirty="0">
                <a:latin typeface="Times New Roman" panose="02020603050405020304" pitchFamily="18" charset="0"/>
                <a:cs typeface="Times New Roman" panose="02020603050405020304" pitchFamily="18" charset="0"/>
              </a:rPr>
              <a:t>6 </a:t>
            </a:r>
            <a:r>
              <a:rPr lang="en-US" sz="3000" b="1" dirty="0">
                <a:latin typeface="Times New Roman" panose="02020603050405020304" pitchFamily="18" charset="0"/>
                <a:cs typeface="Times New Roman" panose="02020603050405020304" pitchFamily="18" charset="0"/>
              </a:rPr>
              <a:t>If anyone does not abide in Me, he is thrown away as a branch and dries up; and they gather them, and cast them into the fire and they are burned. </a:t>
            </a:r>
            <a:r>
              <a:rPr lang="en-US" sz="3000" b="1" baseline="30000" dirty="0">
                <a:latin typeface="Times New Roman" panose="02020603050405020304" pitchFamily="18" charset="0"/>
                <a:cs typeface="Times New Roman" panose="02020603050405020304" pitchFamily="18" charset="0"/>
              </a:rPr>
              <a:t>7 </a:t>
            </a:r>
            <a:r>
              <a:rPr lang="en-US" sz="3000" b="1" dirty="0">
                <a:latin typeface="Times New Roman" panose="02020603050405020304" pitchFamily="18" charset="0"/>
                <a:cs typeface="Times New Roman" panose="02020603050405020304" pitchFamily="18" charset="0"/>
              </a:rPr>
              <a:t>If you abide in Me, and My words abide in you, ask whatever you wish, and it will be done for you. </a:t>
            </a:r>
            <a:r>
              <a:rPr lang="en-US" sz="3000" b="1" baseline="30000" dirty="0">
                <a:latin typeface="Times New Roman" panose="02020603050405020304" pitchFamily="18" charset="0"/>
                <a:cs typeface="Times New Roman" panose="02020603050405020304" pitchFamily="18" charset="0"/>
              </a:rPr>
              <a:t>8 </a:t>
            </a:r>
            <a:r>
              <a:rPr lang="en-US" sz="3000" b="1" dirty="0">
                <a:latin typeface="Times New Roman" panose="02020603050405020304" pitchFamily="18" charset="0"/>
                <a:cs typeface="Times New Roman" panose="02020603050405020304" pitchFamily="18" charset="0"/>
              </a:rPr>
              <a:t>My Father is glorified by this, that you bear much fruit, and </a:t>
            </a:r>
            <a:r>
              <a:rPr lang="en-US" sz="3000" b="1" i="1" dirty="0">
                <a:latin typeface="Times New Roman" panose="02020603050405020304" pitchFamily="18" charset="0"/>
                <a:cs typeface="Times New Roman" panose="02020603050405020304" pitchFamily="18" charset="0"/>
              </a:rPr>
              <a:t>so</a:t>
            </a:r>
            <a:r>
              <a:rPr lang="en-US" sz="3000" b="1" dirty="0">
                <a:latin typeface="Times New Roman" panose="02020603050405020304" pitchFamily="18" charset="0"/>
                <a:cs typeface="Times New Roman" panose="02020603050405020304" pitchFamily="18" charset="0"/>
              </a:rPr>
              <a:t> </a:t>
            </a:r>
            <a:r>
              <a:rPr lang="en-US" sz="3000" b="1" dirty="0">
                <a:solidFill>
                  <a:schemeClr val="accent1">
                    <a:lumMod val="60000"/>
                    <a:lumOff val="40000"/>
                  </a:schemeClr>
                </a:solidFill>
                <a:latin typeface="Times New Roman" panose="02020603050405020304" pitchFamily="18" charset="0"/>
                <a:cs typeface="Times New Roman" panose="02020603050405020304" pitchFamily="18" charset="0"/>
              </a:rPr>
              <a:t>prove to be My disciples</a:t>
            </a:r>
            <a:r>
              <a:rPr lang="en-US" sz="3000" b="1" dirty="0">
                <a:latin typeface="Times New Roman" panose="02020603050405020304" pitchFamily="18" charset="0"/>
                <a:cs typeface="Times New Roman" panose="02020603050405020304" pitchFamily="18" charset="0"/>
              </a:rPr>
              <a:t>.”</a:t>
            </a:r>
            <a:endParaRPr lang="en-DE" sz="3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33715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005DB736-02A8-4064-BE6D-DBDE1567C62F}"/>
              </a:ext>
            </a:extLst>
          </p:cNvPr>
          <p:cNvCxnSpPr>
            <a:cxnSpLocks/>
          </p:cNvCxnSpPr>
          <p:nvPr/>
        </p:nvCxnSpPr>
        <p:spPr>
          <a:xfrm flipV="1">
            <a:off x="4267200" y="1755402"/>
            <a:ext cx="3886870" cy="2395233"/>
          </a:xfrm>
          <a:prstGeom prst="line">
            <a:avLst/>
          </a:prstGeom>
          <a:ln w="127000">
            <a:solidFill>
              <a:srgbClr val="92D050"/>
            </a:solidFill>
            <a:prstDash val="sysDot"/>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350199F5-0C64-42A2-90A7-F7B87D4ADD71}"/>
              </a:ext>
            </a:extLst>
          </p:cNvPr>
          <p:cNvGrpSpPr/>
          <p:nvPr/>
        </p:nvGrpSpPr>
        <p:grpSpPr>
          <a:xfrm>
            <a:off x="6577282" y="255642"/>
            <a:ext cx="3382796" cy="3667431"/>
            <a:chOff x="6378886" y="599275"/>
            <a:chExt cx="3083769" cy="3083769"/>
          </a:xfrm>
        </p:grpSpPr>
        <p:pic>
          <p:nvPicPr>
            <p:cNvPr id="6" name="Graphic 5" descr="Deciduous tree">
              <a:extLst>
                <a:ext uri="{FF2B5EF4-FFF2-40B4-BE49-F238E27FC236}">
                  <a16:creationId xmlns:a16="http://schemas.microsoft.com/office/drawing/2014/main" id="{B0014FCB-C83A-484D-8735-5D022AFF026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78886" y="599275"/>
              <a:ext cx="3083769" cy="3083769"/>
            </a:xfrm>
            <a:prstGeom prst="rect">
              <a:avLst/>
            </a:prstGeom>
          </p:spPr>
        </p:pic>
        <p:pic>
          <p:nvPicPr>
            <p:cNvPr id="17" name="Graphic 16" descr="Apple">
              <a:extLst>
                <a:ext uri="{FF2B5EF4-FFF2-40B4-BE49-F238E27FC236}">
                  <a16:creationId xmlns:a16="http://schemas.microsoft.com/office/drawing/2014/main" id="{9B51A445-E489-4E35-813B-7EB4BC02BD1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158770" y="1100289"/>
              <a:ext cx="641339" cy="641339"/>
            </a:xfrm>
            <a:prstGeom prst="rect">
              <a:avLst/>
            </a:prstGeom>
          </p:spPr>
        </p:pic>
        <p:pic>
          <p:nvPicPr>
            <p:cNvPr id="18" name="Graphic 17" descr="Apple">
              <a:extLst>
                <a:ext uri="{FF2B5EF4-FFF2-40B4-BE49-F238E27FC236}">
                  <a16:creationId xmlns:a16="http://schemas.microsoft.com/office/drawing/2014/main" id="{683B1A00-B5C3-4602-B4A2-AC0A95110FD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114893" y="1383441"/>
              <a:ext cx="641339" cy="641339"/>
            </a:xfrm>
            <a:prstGeom prst="rect">
              <a:avLst/>
            </a:prstGeom>
          </p:spPr>
        </p:pic>
        <p:pic>
          <p:nvPicPr>
            <p:cNvPr id="19" name="Graphic 18" descr="Apple">
              <a:extLst>
                <a:ext uri="{FF2B5EF4-FFF2-40B4-BE49-F238E27FC236}">
                  <a16:creationId xmlns:a16="http://schemas.microsoft.com/office/drawing/2014/main" id="{49D5F16E-1553-42DE-B509-38EAABE3F27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67131" y="1779144"/>
              <a:ext cx="641339" cy="641339"/>
            </a:xfrm>
            <a:prstGeom prst="rect">
              <a:avLst/>
            </a:prstGeom>
          </p:spPr>
        </p:pic>
      </p:grpSp>
      <p:pic>
        <p:nvPicPr>
          <p:cNvPr id="8" name="Graphic 7" descr="Heart with pulse">
            <a:extLst>
              <a:ext uri="{FF2B5EF4-FFF2-40B4-BE49-F238E27FC236}">
                <a16:creationId xmlns:a16="http://schemas.microsoft.com/office/drawing/2014/main" id="{0704E051-24F7-421D-AC45-E83707AF251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386349" y="2927372"/>
            <a:ext cx="3955276" cy="3955276"/>
          </a:xfrm>
          <a:prstGeom prst="rect">
            <a:avLst/>
          </a:prstGeom>
        </p:spPr>
      </p:pic>
      <p:sp>
        <p:nvSpPr>
          <p:cNvPr id="4" name="Rectangle 3">
            <a:extLst>
              <a:ext uri="{FF2B5EF4-FFF2-40B4-BE49-F238E27FC236}">
                <a16:creationId xmlns:a16="http://schemas.microsoft.com/office/drawing/2014/main" id="{B811B30A-F2E4-4E16-83D7-58E8B5A12DA7}"/>
              </a:ext>
            </a:extLst>
          </p:cNvPr>
          <p:cNvSpPr/>
          <p:nvPr/>
        </p:nvSpPr>
        <p:spPr>
          <a:xfrm>
            <a:off x="131027" y="2420483"/>
            <a:ext cx="11929945" cy="1862048"/>
          </a:xfrm>
          <a:prstGeom prst="rect">
            <a:avLst/>
          </a:prstGeom>
          <a:noFill/>
          <a:ln>
            <a:noFill/>
          </a:ln>
        </p:spPr>
        <p:txBody>
          <a:bodyPr wrap="square" lIns="91440" tIns="45720" rIns="91440" bIns="45720">
            <a:spAutoFit/>
          </a:bodyPr>
          <a:lstStyle/>
          <a:p>
            <a:pPr algn="ctr"/>
            <a:r>
              <a:rPr lang="en-US" sz="11500" b="1" cap="none" spc="0" dirty="0">
                <a:ln w="41275">
                  <a:solidFill>
                    <a:srgbClr val="92D050"/>
                  </a:solidFill>
                  <a:prstDash val="solid"/>
                </a:ln>
                <a:solidFill>
                  <a:srgbClr val="FF0000"/>
                </a:solidFill>
                <a:effectLst>
                  <a:innerShdw blurRad="177800">
                    <a:schemeClr val="accent3">
                      <a:lumMod val="50000"/>
                    </a:schemeClr>
                  </a:innerShdw>
                </a:effectLst>
              </a:rPr>
              <a:t>Faith &amp; Works</a:t>
            </a:r>
          </a:p>
        </p:txBody>
      </p:sp>
    </p:spTree>
    <p:extLst>
      <p:ext uri="{BB962C8B-B14F-4D97-AF65-F5344CB8AC3E}">
        <p14:creationId xmlns:p14="http://schemas.microsoft.com/office/powerpoint/2010/main" val="3995147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69A17B6D-F0A1-4DDB-B589-DEBBA82F07A8}"/>
              </a:ext>
            </a:extLst>
          </p:cNvPr>
          <p:cNvSpPr txBox="1">
            <a:spLocks/>
          </p:cNvSpPr>
          <p:nvPr/>
        </p:nvSpPr>
        <p:spPr>
          <a:xfrm>
            <a:off x="5850190" y="3869414"/>
            <a:ext cx="6623606" cy="668740"/>
          </a:xfrm>
          <a:prstGeom prst="rect">
            <a:avLst/>
          </a:prstGeom>
          <a:solidFill>
            <a:schemeClr val="tx1"/>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600" dirty="0">
                <a:solidFill>
                  <a:schemeClr val="bg1"/>
                </a:solidFill>
              </a:rPr>
              <a:t>   </a:t>
            </a:r>
            <a:r>
              <a:rPr lang="en-US" sz="6600" dirty="0">
                <a:solidFill>
                  <a:schemeClr val="bg1"/>
                </a:solidFill>
                <a:latin typeface="Times New Roman" panose="02020603050405020304" pitchFamily="18" charset="0"/>
                <a:cs typeface="Times New Roman" panose="02020603050405020304" pitchFamily="18" charset="0"/>
              </a:rPr>
              <a:t>Bear Fruit</a:t>
            </a:r>
            <a:endParaRPr lang="en-DE" sz="6600" dirty="0">
              <a:solidFill>
                <a:schemeClr val="bg1"/>
              </a:solidFill>
              <a:latin typeface="Times New Roman" panose="02020603050405020304" pitchFamily="18"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78B4B85F-39B1-4B24-A545-9C3A96494945}"/>
              </a:ext>
            </a:extLst>
          </p:cNvPr>
          <p:cNvCxnSpPr>
            <a:cxnSpLocks/>
          </p:cNvCxnSpPr>
          <p:nvPr/>
        </p:nvCxnSpPr>
        <p:spPr>
          <a:xfrm>
            <a:off x="658758" y="3630711"/>
            <a:ext cx="11533242" cy="0"/>
          </a:xfrm>
          <a:prstGeom prst="line">
            <a:avLst/>
          </a:prstGeom>
          <a:ln w="127000">
            <a:solidFill>
              <a:schemeClr val="tx1"/>
            </a:solidFill>
            <a:tailEnd type="stealth"/>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E5DA1955-C6EC-4BAD-AA8D-4EF90F7FADE9}"/>
              </a:ext>
            </a:extLst>
          </p:cNvPr>
          <p:cNvGrpSpPr/>
          <p:nvPr/>
        </p:nvGrpSpPr>
        <p:grpSpPr>
          <a:xfrm>
            <a:off x="104467" y="2590963"/>
            <a:ext cx="1467466" cy="1430426"/>
            <a:chOff x="104467" y="2590963"/>
            <a:chExt cx="1467466" cy="1430426"/>
          </a:xfrm>
        </p:grpSpPr>
        <p:sp>
          <p:nvSpPr>
            <p:cNvPr id="11" name="Rectangle 10">
              <a:extLst>
                <a:ext uri="{FF2B5EF4-FFF2-40B4-BE49-F238E27FC236}">
                  <a16:creationId xmlns:a16="http://schemas.microsoft.com/office/drawing/2014/main" id="{7BD84411-1829-4ED9-BB4C-C7FF818EEEC0}"/>
                </a:ext>
              </a:extLst>
            </p:cNvPr>
            <p:cNvSpPr/>
            <p:nvPr/>
          </p:nvSpPr>
          <p:spPr>
            <a:xfrm>
              <a:off x="658758" y="3185652"/>
              <a:ext cx="196646" cy="8357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4" name="Title 1">
              <a:extLst>
                <a:ext uri="{FF2B5EF4-FFF2-40B4-BE49-F238E27FC236}">
                  <a16:creationId xmlns:a16="http://schemas.microsoft.com/office/drawing/2014/main" id="{2B542AE4-8447-4E9A-8182-E619BB07115B}"/>
                </a:ext>
              </a:extLst>
            </p:cNvPr>
            <p:cNvSpPr txBox="1">
              <a:spLocks/>
            </p:cNvSpPr>
            <p:nvPr/>
          </p:nvSpPr>
          <p:spPr>
            <a:xfrm>
              <a:off x="104467" y="2590963"/>
              <a:ext cx="1467466" cy="66874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Born</a:t>
              </a:r>
              <a:endParaRPr lang="en-DE" dirty="0"/>
            </a:p>
          </p:txBody>
        </p:sp>
      </p:grpSp>
      <p:grpSp>
        <p:nvGrpSpPr>
          <p:cNvPr id="19" name="Group 18">
            <a:extLst>
              <a:ext uri="{FF2B5EF4-FFF2-40B4-BE49-F238E27FC236}">
                <a16:creationId xmlns:a16="http://schemas.microsoft.com/office/drawing/2014/main" id="{1BF295D3-3730-4525-9902-61A699B1200D}"/>
              </a:ext>
            </a:extLst>
          </p:cNvPr>
          <p:cNvGrpSpPr/>
          <p:nvPr/>
        </p:nvGrpSpPr>
        <p:grpSpPr>
          <a:xfrm>
            <a:off x="4487192" y="2330339"/>
            <a:ext cx="2529352" cy="2373080"/>
            <a:chOff x="4487192" y="2593584"/>
            <a:chExt cx="2529352" cy="1427804"/>
          </a:xfrm>
        </p:grpSpPr>
        <p:sp>
          <p:nvSpPr>
            <p:cNvPr id="12" name="Rectangle 11">
              <a:extLst>
                <a:ext uri="{FF2B5EF4-FFF2-40B4-BE49-F238E27FC236}">
                  <a16:creationId xmlns:a16="http://schemas.microsoft.com/office/drawing/2014/main" id="{EADB1043-12AB-45DA-81BF-F043E36E76EA}"/>
                </a:ext>
              </a:extLst>
            </p:cNvPr>
            <p:cNvSpPr/>
            <p:nvPr/>
          </p:nvSpPr>
          <p:spPr>
            <a:xfrm>
              <a:off x="5653545" y="3185651"/>
              <a:ext cx="196646" cy="8357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5" name="Title 1">
              <a:extLst>
                <a:ext uri="{FF2B5EF4-FFF2-40B4-BE49-F238E27FC236}">
                  <a16:creationId xmlns:a16="http://schemas.microsoft.com/office/drawing/2014/main" id="{01FD3C59-609F-4882-A208-0953FA0D7B0D}"/>
                </a:ext>
              </a:extLst>
            </p:cNvPr>
            <p:cNvSpPr txBox="1">
              <a:spLocks/>
            </p:cNvSpPr>
            <p:nvPr/>
          </p:nvSpPr>
          <p:spPr>
            <a:xfrm>
              <a:off x="4487192" y="2593584"/>
              <a:ext cx="2529352" cy="668740"/>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Salvation/Born Again</a:t>
              </a:r>
              <a:endParaRPr lang="en-DE" dirty="0"/>
            </a:p>
          </p:txBody>
        </p:sp>
      </p:grpSp>
      <p:grpSp>
        <p:nvGrpSpPr>
          <p:cNvPr id="20" name="Group 19">
            <a:extLst>
              <a:ext uri="{FF2B5EF4-FFF2-40B4-BE49-F238E27FC236}">
                <a16:creationId xmlns:a16="http://schemas.microsoft.com/office/drawing/2014/main" id="{0C60C85F-B8E8-4566-A8F6-F506A29082F8}"/>
              </a:ext>
            </a:extLst>
          </p:cNvPr>
          <p:cNvGrpSpPr/>
          <p:nvPr/>
        </p:nvGrpSpPr>
        <p:grpSpPr>
          <a:xfrm>
            <a:off x="9183329" y="2059074"/>
            <a:ext cx="3162300" cy="2631881"/>
            <a:chOff x="9183329" y="2059075"/>
            <a:chExt cx="3162300" cy="2494757"/>
          </a:xfrm>
        </p:grpSpPr>
        <p:sp>
          <p:nvSpPr>
            <p:cNvPr id="13" name="Rectangle 12">
              <a:extLst>
                <a:ext uri="{FF2B5EF4-FFF2-40B4-BE49-F238E27FC236}">
                  <a16:creationId xmlns:a16="http://schemas.microsoft.com/office/drawing/2014/main" id="{6294364E-6427-4354-9B51-6842FB52B00E}"/>
                </a:ext>
              </a:extLst>
            </p:cNvPr>
            <p:cNvSpPr/>
            <p:nvPr/>
          </p:nvSpPr>
          <p:spPr>
            <a:xfrm>
              <a:off x="10648332" y="3212842"/>
              <a:ext cx="190250" cy="13409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7" name="Title 1">
              <a:extLst>
                <a:ext uri="{FF2B5EF4-FFF2-40B4-BE49-F238E27FC236}">
                  <a16:creationId xmlns:a16="http://schemas.microsoft.com/office/drawing/2014/main" id="{E569211F-D055-493D-A146-11229EC71887}"/>
                </a:ext>
              </a:extLst>
            </p:cNvPr>
            <p:cNvSpPr txBox="1">
              <a:spLocks/>
            </p:cNvSpPr>
            <p:nvPr/>
          </p:nvSpPr>
          <p:spPr>
            <a:xfrm>
              <a:off x="9183329" y="2059075"/>
              <a:ext cx="3162300" cy="1325563"/>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100" dirty="0"/>
                <a:t>Salvation/</a:t>
              </a:r>
              <a:br>
                <a:rPr lang="en-US" sz="4100" dirty="0"/>
              </a:br>
              <a:r>
                <a:rPr lang="en-US" sz="4100" dirty="0"/>
                <a:t>Death/</a:t>
              </a:r>
              <a:br>
                <a:rPr lang="en-US" sz="4100" dirty="0"/>
              </a:br>
              <a:r>
                <a:rPr lang="en-US" sz="4100" dirty="0"/>
                <a:t>Glorification</a:t>
              </a:r>
              <a:endParaRPr lang="en-DE" sz="4100" dirty="0"/>
            </a:p>
          </p:txBody>
        </p:sp>
      </p:grpSp>
      <p:sp>
        <p:nvSpPr>
          <p:cNvPr id="21" name="Rectangle 20">
            <a:extLst>
              <a:ext uri="{FF2B5EF4-FFF2-40B4-BE49-F238E27FC236}">
                <a16:creationId xmlns:a16="http://schemas.microsoft.com/office/drawing/2014/main" id="{915A38C6-BE87-4E4C-BE72-B1959371786E}"/>
              </a:ext>
            </a:extLst>
          </p:cNvPr>
          <p:cNvSpPr/>
          <p:nvPr/>
        </p:nvSpPr>
        <p:spPr>
          <a:xfrm>
            <a:off x="3580582" y="424856"/>
            <a:ext cx="5129161" cy="1107996"/>
          </a:xfrm>
          <a:prstGeom prst="rect">
            <a:avLst/>
          </a:prstGeom>
          <a:noFill/>
        </p:spPr>
        <p:txBody>
          <a:bodyPr wrap="none" lIns="91440" tIns="45720" rIns="91440" bIns="45720">
            <a:spAutoFit/>
          </a:bodyPr>
          <a:lstStyle/>
          <a:p>
            <a:pPr algn="ctr"/>
            <a:r>
              <a:rPr lang="en-US" sz="6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Faith &amp; Works</a:t>
            </a:r>
            <a:endParaRPr lang="en-US" sz="6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grpSp>
        <p:nvGrpSpPr>
          <p:cNvPr id="25" name="Group 24">
            <a:extLst>
              <a:ext uri="{FF2B5EF4-FFF2-40B4-BE49-F238E27FC236}">
                <a16:creationId xmlns:a16="http://schemas.microsoft.com/office/drawing/2014/main" id="{F85900CA-F83F-417E-9699-391E02A9C5EA}"/>
              </a:ext>
            </a:extLst>
          </p:cNvPr>
          <p:cNvGrpSpPr/>
          <p:nvPr/>
        </p:nvGrpSpPr>
        <p:grpSpPr>
          <a:xfrm>
            <a:off x="7425497" y="4781125"/>
            <a:ext cx="1757832" cy="1528247"/>
            <a:chOff x="9512678" y="5139555"/>
            <a:chExt cx="2008168" cy="1728121"/>
          </a:xfrm>
        </p:grpSpPr>
        <p:pic>
          <p:nvPicPr>
            <p:cNvPr id="26" name="Graphic 25" descr="Deciduous tree">
              <a:extLst>
                <a:ext uri="{FF2B5EF4-FFF2-40B4-BE49-F238E27FC236}">
                  <a16:creationId xmlns:a16="http://schemas.microsoft.com/office/drawing/2014/main" id="{56C1C7B5-8A23-420F-89C4-1CA769E4D36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12678" y="5139555"/>
              <a:ext cx="2008168" cy="1728121"/>
            </a:xfrm>
            <a:prstGeom prst="rect">
              <a:avLst/>
            </a:prstGeom>
          </p:spPr>
        </p:pic>
        <p:pic>
          <p:nvPicPr>
            <p:cNvPr id="27" name="Graphic 26" descr="Apple">
              <a:extLst>
                <a:ext uri="{FF2B5EF4-FFF2-40B4-BE49-F238E27FC236}">
                  <a16:creationId xmlns:a16="http://schemas.microsoft.com/office/drawing/2014/main" id="{440335CA-5A24-4B01-8BF2-DB07D4F82C0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020542" y="5420319"/>
              <a:ext cx="417644" cy="359402"/>
            </a:xfrm>
            <a:prstGeom prst="rect">
              <a:avLst/>
            </a:prstGeom>
          </p:spPr>
        </p:pic>
        <p:pic>
          <p:nvPicPr>
            <p:cNvPr id="28" name="Graphic 27" descr="Apple">
              <a:extLst>
                <a:ext uri="{FF2B5EF4-FFF2-40B4-BE49-F238E27FC236}">
                  <a16:creationId xmlns:a16="http://schemas.microsoft.com/office/drawing/2014/main" id="{353F0AAF-7128-4D19-A3D5-4014B14DAB2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643174" y="5578996"/>
              <a:ext cx="417644" cy="359402"/>
            </a:xfrm>
            <a:prstGeom prst="rect">
              <a:avLst/>
            </a:prstGeom>
          </p:spPr>
        </p:pic>
        <p:pic>
          <p:nvPicPr>
            <p:cNvPr id="29" name="Graphic 28" descr="Apple">
              <a:extLst>
                <a:ext uri="{FF2B5EF4-FFF2-40B4-BE49-F238E27FC236}">
                  <a16:creationId xmlns:a16="http://schemas.microsoft.com/office/drawing/2014/main" id="{352673AD-9E3D-4A7B-99BC-6ED008AD5B8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765504" y="5800745"/>
              <a:ext cx="417644" cy="359402"/>
            </a:xfrm>
            <a:prstGeom prst="rect">
              <a:avLst/>
            </a:prstGeom>
          </p:spPr>
        </p:pic>
      </p:grpSp>
      <p:pic>
        <p:nvPicPr>
          <p:cNvPr id="30" name="Graphic 29" descr="Heart with pulse">
            <a:extLst>
              <a:ext uri="{FF2B5EF4-FFF2-40B4-BE49-F238E27FC236}">
                <a16:creationId xmlns:a16="http://schemas.microsoft.com/office/drawing/2014/main" id="{B6F4A420-8E68-48D5-A031-E9265805973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827909" y="4613455"/>
            <a:ext cx="1863589" cy="1863589"/>
          </a:xfrm>
          <a:prstGeom prst="rect">
            <a:avLst/>
          </a:prstGeom>
        </p:spPr>
      </p:pic>
      <p:pic>
        <p:nvPicPr>
          <p:cNvPr id="6" name="Graphic 5" descr="Baby">
            <a:extLst>
              <a:ext uri="{FF2B5EF4-FFF2-40B4-BE49-F238E27FC236}">
                <a16:creationId xmlns:a16="http://schemas.microsoft.com/office/drawing/2014/main" id="{2FAE381C-9343-450B-B6E6-91A4B2A0DB8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66813" y="4690958"/>
            <a:ext cx="1187079" cy="1187079"/>
          </a:xfrm>
          <a:prstGeom prst="rect">
            <a:avLst/>
          </a:prstGeom>
        </p:spPr>
      </p:pic>
      <p:sp>
        <p:nvSpPr>
          <p:cNvPr id="7" name="Rectangle: Rounded Corners 6">
            <a:extLst>
              <a:ext uri="{FF2B5EF4-FFF2-40B4-BE49-F238E27FC236}">
                <a16:creationId xmlns:a16="http://schemas.microsoft.com/office/drawing/2014/main" id="{9CDE11B8-5B3C-44CB-9931-014F1F80E375}"/>
              </a:ext>
            </a:extLst>
          </p:cNvPr>
          <p:cNvSpPr/>
          <p:nvPr/>
        </p:nvSpPr>
        <p:spPr>
          <a:xfrm>
            <a:off x="9456768" y="424856"/>
            <a:ext cx="2657018" cy="6052188"/>
          </a:xfrm>
          <a:prstGeom prst="roundRect">
            <a:avLst>
              <a:gd name="adj" fmla="val 29515"/>
            </a:avLst>
          </a:prstGeom>
          <a:solidFill>
            <a:srgbClr val="FF0000">
              <a:alpha val="24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cxnSp>
        <p:nvCxnSpPr>
          <p:cNvPr id="32" name="Straight Connector 31">
            <a:extLst>
              <a:ext uri="{FF2B5EF4-FFF2-40B4-BE49-F238E27FC236}">
                <a16:creationId xmlns:a16="http://schemas.microsoft.com/office/drawing/2014/main" id="{8E97A3B4-1C89-4148-9481-264FAA4EF946}"/>
              </a:ext>
            </a:extLst>
          </p:cNvPr>
          <p:cNvCxnSpPr>
            <a:cxnSpLocks/>
          </p:cNvCxnSpPr>
          <p:nvPr/>
        </p:nvCxnSpPr>
        <p:spPr>
          <a:xfrm flipV="1">
            <a:off x="6209933" y="5989412"/>
            <a:ext cx="1517733" cy="4741"/>
          </a:xfrm>
          <a:prstGeom prst="line">
            <a:avLst/>
          </a:prstGeom>
          <a:ln w="127000">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35" name="Title 1">
            <a:extLst>
              <a:ext uri="{FF2B5EF4-FFF2-40B4-BE49-F238E27FC236}">
                <a16:creationId xmlns:a16="http://schemas.microsoft.com/office/drawing/2014/main" id="{78E0B485-66B5-4364-8332-B1E2410B1CFB}"/>
              </a:ext>
            </a:extLst>
          </p:cNvPr>
          <p:cNvSpPr txBox="1">
            <a:spLocks/>
          </p:cNvSpPr>
          <p:nvPr/>
        </p:nvSpPr>
        <p:spPr>
          <a:xfrm>
            <a:off x="4509355" y="1869046"/>
            <a:ext cx="2529352" cy="11114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DE" dirty="0"/>
          </a:p>
        </p:txBody>
      </p:sp>
      <p:sp>
        <p:nvSpPr>
          <p:cNvPr id="38" name="Title 1">
            <a:extLst>
              <a:ext uri="{FF2B5EF4-FFF2-40B4-BE49-F238E27FC236}">
                <a16:creationId xmlns:a16="http://schemas.microsoft.com/office/drawing/2014/main" id="{3EB4B41B-7D97-4779-B2FA-365AD07BF2CC}"/>
              </a:ext>
            </a:extLst>
          </p:cNvPr>
          <p:cNvSpPr txBox="1">
            <a:spLocks/>
          </p:cNvSpPr>
          <p:nvPr/>
        </p:nvSpPr>
        <p:spPr>
          <a:xfrm>
            <a:off x="5040298" y="6137242"/>
            <a:ext cx="1467466" cy="668740"/>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a:t>Paul</a:t>
            </a:r>
            <a:endParaRPr lang="en-DE" sz="4800" dirty="0"/>
          </a:p>
        </p:txBody>
      </p:sp>
      <p:sp>
        <p:nvSpPr>
          <p:cNvPr id="39" name="Title 1">
            <a:extLst>
              <a:ext uri="{FF2B5EF4-FFF2-40B4-BE49-F238E27FC236}">
                <a16:creationId xmlns:a16="http://schemas.microsoft.com/office/drawing/2014/main" id="{26F0CA6E-23F7-468B-8F9C-18CD7C34E2EE}"/>
              </a:ext>
            </a:extLst>
          </p:cNvPr>
          <p:cNvSpPr txBox="1">
            <a:spLocks/>
          </p:cNvSpPr>
          <p:nvPr/>
        </p:nvSpPr>
        <p:spPr>
          <a:xfrm>
            <a:off x="7335162" y="6133940"/>
            <a:ext cx="1863588" cy="66874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James</a:t>
            </a:r>
            <a:endParaRPr lang="en-DE" dirty="0"/>
          </a:p>
        </p:txBody>
      </p:sp>
      <p:pic>
        <p:nvPicPr>
          <p:cNvPr id="3" name="Graphic 2" descr="Skeleton">
            <a:extLst>
              <a:ext uri="{FF2B5EF4-FFF2-40B4-BE49-F238E27FC236}">
                <a16:creationId xmlns:a16="http://schemas.microsoft.com/office/drawing/2014/main" id="{F30EE841-0952-4C55-B70E-F4E720818933}"/>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84854" y="4859104"/>
            <a:ext cx="1187079" cy="1187079"/>
          </a:xfrm>
          <a:prstGeom prst="rect">
            <a:avLst/>
          </a:prstGeom>
        </p:spPr>
      </p:pic>
    </p:spTree>
    <p:extLst>
      <p:ext uri="{BB962C8B-B14F-4D97-AF65-F5344CB8AC3E}">
        <p14:creationId xmlns:p14="http://schemas.microsoft.com/office/powerpoint/2010/main" val="36141740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500"/>
                                        <p:tgtEl>
                                          <p:spTgt spid="1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5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childTnLst>
                                </p:cTn>
                              </p:par>
                            </p:childTnLst>
                          </p:cTn>
                        </p:par>
                        <p:par>
                          <p:cTn id="32" fill="hold">
                            <p:stCondLst>
                              <p:cond delay="500"/>
                            </p:stCondLst>
                            <p:childTnLst>
                              <p:par>
                                <p:cTn id="33" presetID="10" presetClass="entr" presetSubtype="0" fill="hold"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500"/>
                                        <p:tgtEl>
                                          <p:spTgt spid="3"/>
                                        </p:tgtEl>
                                      </p:cBhvr>
                                    </p:animEffect>
                                  </p:childTnLst>
                                </p:cTn>
                              </p:par>
                            </p:childTnLst>
                          </p:cTn>
                        </p:par>
                        <p:par>
                          <p:cTn id="36" fill="hold">
                            <p:stCondLst>
                              <p:cond delay="1000"/>
                            </p:stCondLst>
                            <p:childTnLst>
                              <p:par>
                                <p:cTn id="37" presetID="10" presetClass="entr" presetSubtype="0" fill="hold" nodeType="after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childTnLst>
                          </p:cTn>
                        </p:par>
                        <p:par>
                          <p:cTn id="40" fill="hold">
                            <p:stCondLst>
                              <p:cond delay="1500"/>
                            </p:stCondLst>
                            <p:childTnLst>
                              <p:par>
                                <p:cTn id="41" presetID="22" presetClass="entr" presetSubtype="8" fill="hold" nodeType="after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wipe(left)">
                                      <p:cBhvr>
                                        <p:cTn id="43" dur="1000"/>
                                        <p:tgtEl>
                                          <p:spTgt spid="32"/>
                                        </p:tgtEl>
                                      </p:cBhvr>
                                    </p:animEffect>
                                  </p:childTnLst>
                                </p:cTn>
                              </p:par>
                            </p:childTnLst>
                          </p:cTn>
                        </p:par>
                        <p:par>
                          <p:cTn id="44" fill="hold">
                            <p:stCondLst>
                              <p:cond delay="2500"/>
                            </p:stCondLst>
                            <p:childTnLst>
                              <p:par>
                                <p:cTn id="45" presetID="10" presetClass="entr" presetSubtype="0" fill="hold"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500"/>
                                        <p:tgtEl>
                                          <p:spTgt spid="25"/>
                                        </p:tgtEl>
                                      </p:cBhvr>
                                    </p:animEffect>
                                  </p:childTnLst>
                                </p:cTn>
                              </p:par>
                            </p:childTnLst>
                          </p:cTn>
                        </p:par>
                        <p:par>
                          <p:cTn id="48" fill="hold">
                            <p:stCondLst>
                              <p:cond delay="3000"/>
                            </p:stCondLst>
                            <p:childTnLst>
                              <p:par>
                                <p:cTn id="49" presetID="10" presetClass="entr" presetSubtype="0" fill="hold" grpId="0" nodeType="after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fade">
                                      <p:cBhvr>
                                        <p:cTn id="51" dur="500"/>
                                        <p:tgtEl>
                                          <p:spTgt spid="38"/>
                                        </p:tgtEl>
                                      </p:cBhvr>
                                    </p:animEffect>
                                  </p:childTnLst>
                                </p:cTn>
                              </p:par>
                            </p:childTnLst>
                          </p:cTn>
                        </p:par>
                        <p:par>
                          <p:cTn id="52" fill="hold">
                            <p:stCondLst>
                              <p:cond delay="3500"/>
                            </p:stCondLst>
                            <p:childTnLst>
                              <p:par>
                                <p:cTn id="53" presetID="10" presetClass="entr" presetSubtype="0" fill="hold" grpId="0" nodeType="afterEffect">
                                  <p:stCondLst>
                                    <p:cond delay="0"/>
                                  </p:stCondLst>
                                  <p:childTnLst>
                                    <p:set>
                                      <p:cBhvr>
                                        <p:cTn id="54" dur="1" fill="hold">
                                          <p:stCondLst>
                                            <p:cond delay="0"/>
                                          </p:stCondLst>
                                        </p:cTn>
                                        <p:tgtEl>
                                          <p:spTgt spid="39"/>
                                        </p:tgtEl>
                                        <p:attrNameLst>
                                          <p:attrName>style.visibility</p:attrName>
                                        </p:attrNameLst>
                                      </p:cBhvr>
                                      <p:to>
                                        <p:strVal val="visible"/>
                                      </p:to>
                                    </p:set>
                                    <p:animEffect transition="in" filter="fade">
                                      <p:cBhvr>
                                        <p:cTn id="55" dur="500"/>
                                        <p:tgtEl>
                                          <p:spTgt spid="39"/>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7"/>
                                        </p:tgtEl>
                                        <p:attrNameLst>
                                          <p:attrName>style.visibility</p:attrName>
                                        </p:attrNameLst>
                                      </p:cBhvr>
                                      <p:to>
                                        <p:strVal val="visible"/>
                                      </p:to>
                                    </p:set>
                                    <p:animEffect transition="in" filter="fade">
                                      <p:cBhvr>
                                        <p:cTn id="60" dur="500"/>
                                        <p:tgtEl>
                                          <p:spTgt spid="7"/>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xit" presetSubtype="0" fill="hold" nodeType="clickEffect">
                                  <p:stCondLst>
                                    <p:cond delay="0"/>
                                  </p:stCondLst>
                                  <p:childTnLst>
                                    <p:animEffect transition="out" filter="fade">
                                      <p:cBhvr>
                                        <p:cTn id="64" dur="500"/>
                                        <p:tgtEl>
                                          <p:spTgt spid="5"/>
                                        </p:tgtEl>
                                      </p:cBhvr>
                                    </p:animEffect>
                                    <p:set>
                                      <p:cBhvr>
                                        <p:cTn id="65" dur="1" fill="hold">
                                          <p:stCondLst>
                                            <p:cond delay="499"/>
                                          </p:stCondLst>
                                        </p:cTn>
                                        <p:tgtEl>
                                          <p:spTgt spid="5"/>
                                        </p:tgtEl>
                                        <p:attrNameLst>
                                          <p:attrName>style.visibility</p:attrName>
                                        </p:attrNameLst>
                                      </p:cBhvr>
                                      <p:to>
                                        <p:strVal val="hidden"/>
                                      </p:to>
                                    </p:set>
                                  </p:childTnLst>
                                </p:cTn>
                              </p:par>
                              <p:par>
                                <p:cTn id="66" presetID="10" presetClass="exit" presetSubtype="0" fill="hold" nodeType="withEffect">
                                  <p:stCondLst>
                                    <p:cond delay="0"/>
                                  </p:stCondLst>
                                  <p:childTnLst>
                                    <p:animEffect transition="out" filter="fade">
                                      <p:cBhvr>
                                        <p:cTn id="67" dur="500"/>
                                        <p:tgtEl>
                                          <p:spTgt spid="18"/>
                                        </p:tgtEl>
                                      </p:cBhvr>
                                    </p:animEffect>
                                    <p:set>
                                      <p:cBhvr>
                                        <p:cTn id="68" dur="1" fill="hold">
                                          <p:stCondLst>
                                            <p:cond delay="499"/>
                                          </p:stCondLst>
                                        </p:cTn>
                                        <p:tgtEl>
                                          <p:spTgt spid="18"/>
                                        </p:tgtEl>
                                        <p:attrNameLst>
                                          <p:attrName>style.visibility</p:attrName>
                                        </p:attrNameLst>
                                      </p:cBhvr>
                                      <p:to>
                                        <p:strVal val="hidden"/>
                                      </p:to>
                                    </p:set>
                                  </p:childTnLst>
                                </p:cTn>
                              </p:par>
                              <p:par>
                                <p:cTn id="69" presetID="10" presetClass="exit" presetSubtype="0" fill="hold" nodeType="withEffect">
                                  <p:stCondLst>
                                    <p:cond delay="0"/>
                                  </p:stCondLst>
                                  <p:childTnLst>
                                    <p:animEffect transition="out" filter="fade">
                                      <p:cBhvr>
                                        <p:cTn id="70" dur="500"/>
                                        <p:tgtEl>
                                          <p:spTgt spid="19"/>
                                        </p:tgtEl>
                                      </p:cBhvr>
                                    </p:animEffect>
                                    <p:set>
                                      <p:cBhvr>
                                        <p:cTn id="71" dur="1" fill="hold">
                                          <p:stCondLst>
                                            <p:cond delay="499"/>
                                          </p:stCondLst>
                                        </p:cTn>
                                        <p:tgtEl>
                                          <p:spTgt spid="19"/>
                                        </p:tgtEl>
                                        <p:attrNameLst>
                                          <p:attrName>style.visibility</p:attrName>
                                        </p:attrNameLst>
                                      </p:cBhvr>
                                      <p:to>
                                        <p:strVal val="hidden"/>
                                      </p:to>
                                    </p:set>
                                  </p:childTnLst>
                                </p:cTn>
                              </p:par>
                              <p:par>
                                <p:cTn id="72" presetID="10" presetClass="exit" presetSubtype="0" fill="hold" nodeType="withEffect">
                                  <p:stCondLst>
                                    <p:cond delay="0"/>
                                  </p:stCondLst>
                                  <p:childTnLst>
                                    <p:animEffect transition="out" filter="fade">
                                      <p:cBhvr>
                                        <p:cTn id="73" dur="500"/>
                                        <p:tgtEl>
                                          <p:spTgt spid="20"/>
                                        </p:tgtEl>
                                      </p:cBhvr>
                                    </p:animEffect>
                                    <p:set>
                                      <p:cBhvr>
                                        <p:cTn id="74" dur="1" fill="hold">
                                          <p:stCondLst>
                                            <p:cond delay="499"/>
                                          </p:stCondLst>
                                        </p:cTn>
                                        <p:tgtEl>
                                          <p:spTgt spid="20"/>
                                        </p:tgtEl>
                                        <p:attrNameLst>
                                          <p:attrName>style.visibility</p:attrName>
                                        </p:attrNameLst>
                                      </p:cBhvr>
                                      <p:to>
                                        <p:strVal val="hidden"/>
                                      </p:to>
                                    </p:set>
                                  </p:childTnLst>
                                </p:cTn>
                              </p:par>
                              <p:par>
                                <p:cTn id="75" presetID="10" presetClass="exit" presetSubtype="0" fill="hold" grpId="1" nodeType="withEffect">
                                  <p:stCondLst>
                                    <p:cond delay="0"/>
                                  </p:stCondLst>
                                  <p:childTnLst>
                                    <p:animEffect transition="out" filter="fade">
                                      <p:cBhvr>
                                        <p:cTn id="76" dur="500"/>
                                        <p:tgtEl>
                                          <p:spTgt spid="16"/>
                                        </p:tgtEl>
                                      </p:cBhvr>
                                    </p:animEffect>
                                    <p:set>
                                      <p:cBhvr>
                                        <p:cTn id="77" dur="1" fill="hold">
                                          <p:stCondLst>
                                            <p:cond delay="499"/>
                                          </p:stCondLst>
                                        </p:cTn>
                                        <p:tgtEl>
                                          <p:spTgt spid="16"/>
                                        </p:tgtEl>
                                        <p:attrNameLst>
                                          <p:attrName>style.visibility</p:attrName>
                                        </p:attrNameLst>
                                      </p:cBhvr>
                                      <p:to>
                                        <p:strVal val="hidden"/>
                                      </p:to>
                                    </p:set>
                                  </p:childTnLst>
                                </p:cTn>
                              </p:par>
                              <p:par>
                                <p:cTn id="78" presetID="10" presetClass="exit" presetSubtype="0" fill="hold" nodeType="withEffect">
                                  <p:stCondLst>
                                    <p:cond delay="0"/>
                                  </p:stCondLst>
                                  <p:childTnLst>
                                    <p:animEffect transition="out" filter="fade">
                                      <p:cBhvr>
                                        <p:cTn id="79" dur="500"/>
                                        <p:tgtEl>
                                          <p:spTgt spid="6"/>
                                        </p:tgtEl>
                                      </p:cBhvr>
                                    </p:animEffect>
                                    <p:set>
                                      <p:cBhvr>
                                        <p:cTn id="80" dur="1" fill="hold">
                                          <p:stCondLst>
                                            <p:cond delay="499"/>
                                          </p:stCondLst>
                                        </p:cTn>
                                        <p:tgtEl>
                                          <p:spTgt spid="6"/>
                                        </p:tgtEl>
                                        <p:attrNameLst>
                                          <p:attrName>style.visibility</p:attrName>
                                        </p:attrNameLst>
                                      </p:cBhvr>
                                      <p:to>
                                        <p:strVal val="hidden"/>
                                      </p:to>
                                    </p:set>
                                  </p:childTnLst>
                                </p:cTn>
                              </p:par>
                              <p:par>
                                <p:cTn id="81" presetID="10" presetClass="exit" presetSubtype="0" fill="hold" nodeType="withEffect">
                                  <p:stCondLst>
                                    <p:cond delay="0"/>
                                  </p:stCondLst>
                                  <p:childTnLst>
                                    <p:animEffect transition="out" filter="fade">
                                      <p:cBhvr>
                                        <p:cTn id="82" dur="500"/>
                                        <p:tgtEl>
                                          <p:spTgt spid="3"/>
                                        </p:tgtEl>
                                      </p:cBhvr>
                                    </p:animEffect>
                                    <p:set>
                                      <p:cBhvr>
                                        <p:cTn id="83" dur="1" fill="hold">
                                          <p:stCondLst>
                                            <p:cond delay="499"/>
                                          </p:stCondLst>
                                        </p:cTn>
                                        <p:tgtEl>
                                          <p:spTgt spid="3"/>
                                        </p:tgtEl>
                                        <p:attrNameLst>
                                          <p:attrName>style.visibility</p:attrName>
                                        </p:attrNameLst>
                                      </p:cBhvr>
                                      <p:to>
                                        <p:strVal val="hidden"/>
                                      </p:to>
                                    </p:set>
                                  </p:childTnLst>
                                </p:cTn>
                              </p:par>
                              <p:par>
                                <p:cTn id="84" presetID="10" presetClass="exit" presetSubtype="0" fill="hold" nodeType="withEffect">
                                  <p:stCondLst>
                                    <p:cond delay="0"/>
                                  </p:stCondLst>
                                  <p:childTnLst>
                                    <p:animEffect transition="out" filter="fade">
                                      <p:cBhvr>
                                        <p:cTn id="85" dur="500"/>
                                        <p:tgtEl>
                                          <p:spTgt spid="30"/>
                                        </p:tgtEl>
                                      </p:cBhvr>
                                    </p:animEffect>
                                    <p:set>
                                      <p:cBhvr>
                                        <p:cTn id="86" dur="1" fill="hold">
                                          <p:stCondLst>
                                            <p:cond delay="499"/>
                                          </p:stCondLst>
                                        </p:cTn>
                                        <p:tgtEl>
                                          <p:spTgt spid="30"/>
                                        </p:tgtEl>
                                        <p:attrNameLst>
                                          <p:attrName>style.visibility</p:attrName>
                                        </p:attrNameLst>
                                      </p:cBhvr>
                                      <p:to>
                                        <p:strVal val="hidden"/>
                                      </p:to>
                                    </p:set>
                                  </p:childTnLst>
                                </p:cTn>
                              </p:par>
                              <p:par>
                                <p:cTn id="87" presetID="10" presetClass="exit" presetSubtype="0" fill="hold" nodeType="withEffect">
                                  <p:stCondLst>
                                    <p:cond delay="0"/>
                                  </p:stCondLst>
                                  <p:childTnLst>
                                    <p:animEffect transition="out" filter="fade">
                                      <p:cBhvr>
                                        <p:cTn id="88" dur="500"/>
                                        <p:tgtEl>
                                          <p:spTgt spid="25"/>
                                        </p:tgtEl>
                                      </p:cBhvr>
                                    </p:animEffect>
                                    <p:set>
                                      <p:cBhvr>
                                        <p:cTn id="89" dur="1" fill="hold">
                                          <p:stCondLst>
                                            <p:cond delay="499"/>
                                          </p:stCondLst>
                                        </p:cTn>
                                        <p:tgtEl>
                                          <p:spTgt spid="25"/>
                                        </p:tgtEl>
                                        <p:attrNameLst>
                                          <p:attrName>style.visibility</p:attrName>
                                        </p:attrNameLst>
                                      </p:cBhvr>
                                      <p:to>
                                        <p:strVal val="hidden"/>
                                      </p:to>
                                    </p:set>
                                  </p:childTnLst>
                                </p:cTn>
                              </p:par>
                              <p:par>
                                <p:cTn id="90" presetID="10" presetClass="exit" presetSubtype="0" fill="hold" nodeType="withEffect">
                                  <p:stCondLst>
                                    <p:cond delay="0"/>
                                  </p:stCondLst>
                                  <p:childTnLst>
                                    <p:animEffect transition="out" filter="fade">
                                      <p:cBhvr>
                                        <p:cTn id="91" dur="500"/>
                                        <p:tgtEl>
                                          <p:spTgt spid="32"/>
                                        </p:tgtEl>
                                      </p:cBhvr>
                                    </p:animEffect>
                                    <p:set>
                                      <p:cBhvr>
                                        <p:cTn id="92" dur="1" fill="hold">
                                          <p:stCondLst>
                                            <p:cond delay="499"/>
                                          </p:stCondLst>
                                        </p:cTn>
                                        <p:tgtEl>
                                          <p:spTgt spid="32"/>
                                        </p:tgtEl>
                                        <p:attrNameLst>
                                          <p:attrName>style.visibility</p:attrName>
                                        </p:attrNameLst>
                                      </p:cBhvr>
                                      <p:to>
                                        <p:strVal val="hidden"/>
                                      </p:to>
                                    </p:set>
                                  </p:childTnLst>
                                </p:cTn>
                              </p:par>
                              <p:par>
                                <p:cTn id="93" presetID="10" presetClass="exit" presetSubtype="0" fill="hold" grpId="1" nodeType="withEffect">
                                  <p:stCondLst>
                                    <p:cond delay="0"/>
                                  </p:stCondLst>
                                  <p:childTnLst>
                                    <p:animEffect transition="out" filter="fade">
                                      <p:cBhvr>
                                        <p:cTn id="94" dur="500"/>
                                        <p:tgtEl>
                                          <p:spTgt spid="7"/>
                                        </p:tgtEl>
                                      </p:cBhvr>
                                    </p:animEffect>
                                    <p:set>
                                      <p:cBhvr>
                                        <p:cTn id="95" dur="1" fill="hold">
                                          <p:stCondLst>
                                            <p:cond delay="499"/>
                                          </p:stCondLst>
                                        </p:cTn>
                                        <p:tgtEl>
                                          <p:spTgt spid="7"/>
                                        </p:tgtEl>
                                        <p:attrNameLst>
                                          <p:attrName>style.visibility</p:attrName>
                                        </p:attrNameLst>
                                      </p:cBhvr>
                                      <p:to>
                                        <p:strVal val="hidden"/>
                                      </p:to>
                                    </p:set>
                                  </p:childTnLst>
                                </p:cTn>
                              </p:par>
                              <p:par>
                                <p:cTn id="96" presetID="10" presetClass="exit" presetSubtype="0" fill="hold" grpId="1" nodeType="withEffect">
                                  <p:stCondLst>
                                    <p:cond delay="0"/>
                                  </p:stCondLst>
                                  <p:childTnLst>
                                    <p:animEffect transition="out" filter="fade">
                                      <p:cBhvr>
                                        <p:cTn id="97" dur="500"/>
                                        <p:tgtEl>
                                          <p:spTgt spid="38"/>
                                        </p:tgtEl>
                                      </p:cBhvr>
                                    </p:animEffect>
                                    <p:set>
                                      <p:cBhvr>
                                        <p:cTn id="98" dur="1" fill="hold">
                                          <p:stCondLst>
                                            <p:cond delay="499"/>
                                          </p:stCondLst>
                                        </p:cTn>
                                        <p:tgtEl>
                                          <p:spTgt spid="38"/>
                                        </p:tgtEl>
                                        <p:attrNameLst>
                                          <p:attrName>style.visibility</p:attrName>
                                        </p:attrNameLst>
                                      </p:cBhvr>
                                      <p:to>
                                        <p:strVal val="hidden"/>
                                      </p:to>
                                    </p:set>
                                  </p:childTnLst>
                                </p:cTn>
                              </p:par>
                              <p:par>
                                <p:cTn id="99" presetID="10" presetClass="exit" presetSubtype="0" fill="hold" grpId="1" nodeType="withEffect">
                                  <p:stCondLst>
                                    <p:cond delay="0"/>
                                  </p:stCondLst>
                                  <p:childTnLst>
                                    <p:animEffect transition="out" filter="fade">
                                      <p:cBhvr>
                                        <p:cTn id="100" dur="500"/>
                                        <p:tgtEl>
                                          <p:spTgt spid="39"/>
                                        </p:tgtEl>
                                      </p:cBhvr>
                                    </p:animEffect>
                                    <p:set>
                                      <p:cBhvr>
                                        <p:cTn id="101" dur="1" fill="hold">
                                          <p:stCondLst>
                                            <p:cond delay="499"/>
                                          </p:stCondLst>
                                        </p:cTn>
                                        <p:tgtEl>
                                          <p:spTgt spid="39"/>
                                        </p:tgtEl>
                                        <p:attrNameLst>
                                          <p:attrName>style.visibility</p:attrName>
                                        </p:attrNameLst>
                                      </p:cBhvr>
                                      <p:to>
                                        <p:strVal val="hidden"/>
                                      </p:to>
                                    </p:set>
                                  </p:childTnLst>
                                </p:cTn>
                              </p:par>
                              <p:par>
                                <p:cTn id="102" presetID="42" presetClass="path" presetSubtype="0" accel="50000" decel="50000" fill="hold" grpId="0" nodeType="withEffect">
                                  <p:stCondLst>
                                    <p:cond delay="0"/>
                                  </p:stCondLst>
                                  <p:iterate type="wd">
                                    <p:tmPct val="10000"/>
                                  </p:iterate>
                                  <p:childTnLst>
                                    <p:animMotion origin="layout" path="M 3.75E-6 -4.07407E-6 L -0.00391 0.3507 " pathEditMode="relative" rAng="0" ptsTypes="AA">
                                      <p:cBhvr>
                                        <p:cTn id="103" dur="2000" fill="hold"/>
                                        <p:tgtEl>
                                          <p:spTgt spid="21"/>
                                        </p:tgtEl>
                                        <p:attrNameLst>
                                          <p:attrName>ppt_x</p:attrName>
                                          <p:attrName>ppt_y</p:attrName>
                                        </p:attrNameLst>
                                      </p:cBhvr>
                                      <p:rCtr x="-195" y="175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P spid="21" grpId="0"/>
      <p:bldP spid="7" grpId="0" animBg="1"/>
      <p:bldP spid="7" grpId="1" animBg="1"/>
      <p:bldP spid="38" grpId="0"/>
      <p:bldP spid="38" grpId="1"/>
      <p:bldP spid="39" grpId="0"/>
      <p:bldP spid="39"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005DB736-02A8-4064-BE6D-DBDE1567C62F}"/>
              </a:ext>
            </a:extLst>
          </p:cNvPr>
          <p:cNvCxnSpPr>
            <a:cxnSpLocks/>
          </p:cNvCxnSpPr>
          <p:nvPr/>
        </p:nvCxnSpPr>
        <p:spPr>
          <a:xfrm flipV="1">
            <a:off x="4267200" y="1755402"/>
            <a:ext cx="3886870" cy="2395233"/>
          </a:xfrm>
          <a:prstGeom prst="line">
            <a:avLst/>
          </a:prstGeom>
          <a:ln w="127000">
            <a:solidFill>
              <a:srgbClr val="92D050"/>
            </a:solidFill>
            <a:prstDash val="sysDot"/>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350199F5-0C64-42A2-90A7-F7B87D4ADD71}"/>
              </a:ext>
            </a:extLst>
          </p:cNvPr>
          <p:cNvGrpSpPr/>
          <p:nvPr/>
        </p:nvGrpSpPr>
        <p:grpSpPr>
          <a:xfrm>
            <a:off x="6577282" y="255642"/>
            <a:ext cx="3382796" cy="3667431"/>
            <a:chOff x="6378886" y="599275"/>
            <a:chExt cx="3083769" cy="3083769"/>
          </a:xfrm>
        </p:grpSpPr>
        <p:pic>
          <p:nvPicPr>
            <p:cNvPr id="6" name="Graphic 5" descr="Deciduous tree">
              <a:extLst>
                <a:ext uri="{FF2B5EF4-FFF2-40B4-BE49-F238E27FC236}">
                  <a16:creationId xmlns:a16="http://schemas.microsoft.com/office/drawing/2014/main" id="{B0014FCB-C83A-484D-8735-5D022AFF026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78886" y="599275"/>
              <a:ext cx="3083769" cy="3083769"/>
            </a:xfrm>
            <a:prstGeom prst="rect">
              <a:avLst/>
            </a:prstGeom>
          </p:spPr>
        </p:pic>
        <p:pic>
          <p:nvPicPr>
            <p:cNvPr id="17" name="Graphic 16" descr="Apple">
              <a:extLst>
                <a:ext uri="{FF2B5EF4-FFF2-40B4-BE49-F238E27FC236}">
                  <a16:creationId xmlns:a16="http://schemas.microsoft.com/office/drawing/2014/main" id="{9B51A445-E489-4E35-813B-7EB4BC02BD1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158770" y="1100289"/>
              <a:ext cx="641339" cy="641339"/>
            </a:xfrm>
            <a:prstGeom prst="rect">
              <a:avLst/>
            </a:prstGeom>
          </p:spPr>
        </p:pic>
        <p:pic>
          <p:nvPicPr>
            <p:cNvPr id="18" name="Graphic 17" descr="Apple">
              <a:extLst>
                <a:ext uri="{FF2B5EF4-FFF2-40B4-BE49-F238E27FC236}">
                  <a16:creationId xmlns:a16="http://schemas.microsoft.com/office/drawing/2014/main" id="{683B1A00-B5C3-4602-B4A2-AC0A95110FD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114893" y="1383441"/>
              <a:ext cx="641339" cy="641339"/>
            </a:xfrm>
            <a:prstGeom prst="rect">
              <a:avLst/>
            </a:prstGeom>
          </p:spPr>
        </p:pic>
        <p:pic>
          <p:nvPicPr>
            <p:cNvPr id="19" name="Graphic 18" descr="Apple">
              <a:extLst>
                <a:ext uri="{FF2B5EF4-FFF2-40B4-BE49-F238E27FC236}">
                  <a16:creationId xmlns:a16="http://schemas.microsoft.com/office/drawing/2014/main" id="{49D5F16E-1553-42DE-B509-38EAABE3F27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67131" y="1779144"/>
              <a:ext cx="641339" cy="641339"/>
            </a:xfrm>
            <a:prstGeom prst="rect">
              <a:avLst/>
            </a:prstGeom>
          </p:spPr>
        </p:pic>
      </p:grpSp>
      <p:pic>
        <p:nvPicPr>
          <p:cNvPr id="8" name="Graphic 7" descr="Heart with pulse">
            <a:extLst>
              <a:ext uri="{FF2B5EF4-FFF2-40B4-BE49-F238E27FC236}">
                <a16:creationId xmlns:a16="http://schemas.microsoft.com/office/drawing/2014/main" id="{0704E051-24F7-421D-AC45-E83707AF251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386349" y="2927372"/>
            <a:ext cx="3955276" cy="3955276"/>
          </a:xfrm>
          <a:prstGeom prst="rect">
            <a:avLst/>
          </a:prstGeom>
        </p:spPr>
      </p:pic>
      <p:sp>
        <p:nvSpPr>
          <p:cNvPr id="4" name="Rectangle 3">
            <a:extLst>
              <a:ext uri="{FF2B5EF4-FFF2-40B4-BE49-F238E27FC236}">
                <a16:creationId xmlns:a16="http://schemas.microsoft.com/office/drawing/2014/main" id="{B811B30A-F2E4-4E16-83D7-58E8B5A12DA7}"/>
              </a:ext>
            </a:extLst>
          </p:cNvPr>
          <p:cNvSpPr/>
          <p:nvPr/>
        </p:nvSpPr>
        <p:spPr>
          <a:xfrm>
            <a:off x="131027" y="2420483"/>
            <a:ext cx="11929945" cy="1862048"/>
          </a:xfrm>
          <a:prstGeom prst="rect">
            <a:avLst/>
          </a:prstGeom>
          <a:noFill/>
          <a:ln>
            <a:noFill/>
          </a:ln>
        </p:spPr>
        <p:txBody>
          <a:bodyPr wrap="square" lIns="91440" tIns="45720" rIns="91440" bIns="45720">
            <a:spAutoFit/>
          </a:bodyPr>
          <a:lstStyle/>
          <a:p>
            <a:pPr algn="ctr"/>
            <a:r>
              <a:rPr lang="en-US" sz="11500" b="1" cap="none" spc="0" dirty="0">
                <a:ln w="41275">
                  <a:solidFill>
                    <a:srgbClr val="92D050"/>
                  </a:solidFill>
                  <a:prstDash val="solid"/>
                </a:ln>
                <a:solidFill>
                  <a:srgbClr val="FF0000"/>
                </a:solidFill>
                <a:effectLst>
                  <a:innerShdw blurRad="177800">
                    <a:schemeClr val="accent3">
                      <a:lumMod val="50000"/>
                    </a:schemeClr>
                  </a:innerShdw>
                </a:effectLst>
              </a:rPr>
              <a:t>Faith &amp; Works</a:t>
            </a:r>
          </a:p>
        </p:txBody>
      </p:sp>
    </p:spTree>
    <p:extLst>
      <p:ext uri="{BB962C8B-B14F-4D97-AF65-F5344CB8AC3E}">
        <p14:creationId xmlns:p14="http://schemas.microsoft.com/office/powerpoint/2010/main" val="42632595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886</TotalTime>
  <Words>348</Words>
  <Application>Microsoft Office PowerPoint</Application>
  <PresentationFormat>Widescreen</PresentationFormat>
  <Paragraphs>53</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Georgia</vt:lpstr>
      <vt:lpstr>Times New Roman</vt:lpstr>
      <vt:lpstr>Office Theme</vt:lpstr>
      <vt:lpstr>PowerPoint Presentation</vt:lpstr>
      <vt:lpstr>Genesis 15:5-6</vt:lpstr>
      <vt:lpstr>John 15:1-8:</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Genesis 15:6</dc:title>
  <dc:creator>Joseph Pittano</dc:creator>
  <cp:lastModifiedBy>Joseph Pittano</cp:lastModifiedBy>
  <cp:revision>61</cp:revision>
  <dcterms:created xsi:type="dcterms:W3CDTF">2019-04-12T14:34:41Z</dcterms:created>
  <dcterms:modified xsi:type="dcterms:W3CDTF">2019-04-13T19:58:18Z</dcterms:modified>
</cp:coreProperties>
</file>