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285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66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611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5086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789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1140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9047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039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10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01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637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77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7251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35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669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171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677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9C9C0B3-0A33-465C-807B-215AF2F82741}" type="datetimeFigureOut">
              <a:rPr lang="en-DE" smtClean="0"/>
              <a:t>03/03/2019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D9DDA9E-4AA6-4EF7-93D2-B6EF0F9A845B}" type="slidenum">
              <a:rPr lang="en-DE" smtClean="0"/>
              <a:t>‹#›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CA2D7-D851-4CE6-BF14-F1FDA04ADAB0}"/>
              </a:ext>
            </a:extLst>
          </p:cNvPr>
          <p:cNvSpPr/>
          <p:nvPr userDrawn="1"/>
        </p:nvSpPr>
        <p:spPr>
          <a:xfrm>
            <a:off x="9637712" y="3167390"/>
            <a:ext cx="2483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Biblecia.com</a:t>
            </a:r>
          </a:p>
        </p:txBody>
      </p:sp>
    </p:spTree>
    <p:extLst>
      <p:ext uri="{BB962C8B-B14F-4D97-AF65-F5344CB8AC3E}">
        <p14:creationId xmlns:p14="http://schemas.microsoft.com/office/powerpoint/2010/main" val="1261724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D99D-AEC7-4D4A-A814-3E733505F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26232"/>
            <a:ext cx="12191999" cy="631838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W</a:t>
            </a:r>
            <a:r>
              <a:rPr lang="en-DE" dirty="0">
                <a:effectLst/>
              </a:rPr>
              <a:t>e worship one God in trinity and the trinity in unity</a:t>
            </a:r>
            <a:r>
              <a:rPr lang="en-US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DE" dirty="0">
                <a:effectLst/>
              </a:rPr>
              <a:t>neither blending their persons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nor dividing their essence.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For the person of the Father is a distinct person,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person of the Son is another,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and that of the Holy Spirit still another.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But the divinity of the Father, Son, and Holy Spirit is one,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their glory equal, their majesty coeternal.</a:t>
            </a:r>
          </a:p>
          <a:p>
            <a:r>
              <a:rPr lang="en-DE" dirty="0">
                <a:effectLst/>
              </a:rPr>
              <a:t>What quality the Father has, the Son has, and the Holy Spirit has.</a:t>
            </a:r>
            <a:br>
              <a:rPr lang="en-DE" dirty="0">
                <a:effectLst/>
              </a:rPr>
            </a:br>
            <a:r>
              <a:rPr lang="en-US" dirty="0">
                <a:effectLst/>
              </a:rPr>
              <a:t>T</a:t>
            </a:r>
            <a:r>
              <a:rPr lang="en-DE" dirty="0">
                <a:effectLst/>
              </a:rPr>
              <a:t>he Father is uncreated,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Son is uncreated,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Holy Spirit is uncreated.</a:t>
            </a:r>
          </a:p>
          <a:p>
            <a:r>
              <a:rPr lang="en-DE" dirty="0">
                <a:effectLst/>
              </a:rPr>
              <a:t>The Father is immeasurable,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Son is immeasurable,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Holy Spirit is immeasurable.</a:t>
            </a:r>
          </a:p>
          <a:p>
            <a:r>
              <a:rPr lang="en-DE" dirty="0">
                <a:effectLst/>
              </a:rPr>
              <a:t>The Father is eternal,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Son is eternal,</a:t>
            </a:r>
            <a:br>
              <a:rPr lang="en-DE" dirty="0">
                <a:effectLst/>
              </a:rPr>
            </a:br>
            <a:r>
              <a:rPr lang="en-DE" dirty="0">
                <a:effectLst/>
              </a:rPr>
              <a:t>the Holy Spirit is eternal.</a:t>
            </a:r>
          </a:p>
          <a:p>
            <a:endParaRPr lang="en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C08CFD-8568-4714-88D9-D842E5241C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The Athanasian Creed (circa AD 500)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4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850D-D333-44AE-8B2D-FD61C48C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48"/>
            <a:ext cx="12192000" cy="6858000"/>
          </a:xfrm>
        </p:spPr>
        <p:txBody>
          <a:bodyPr>
            <a:normAutofit fontScale="92500" lnSpcReduction="10000"/>
          </a:bodyPr>
          <a:lstStyle/>
          <a:p>
            <a:r>
              <a:rPr lang="en-DE" sz="2400" dirty="0">
                <a:effectLst/>
              </a:rPr>
              <a:t>And yet there are not three eternal beings;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but one eternal being.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So too there are not three uncreated or immeasurable beings;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but one uncreated and immeasurable being.</a:t>
            </a:r>
          </a:p>
          <a:p>
            <a:r>
              <a:rPr lang="en-DE" sz="2400" dirty="0">
                <a:effectLst/>
              </a:rPr>
              <a:t>Similarly, the Father is almighty,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Son is almighty,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Holy Spirit is almighty.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Yet there are not three almighty beings;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but one almighty being.</a:t>
            </a:r>
          </a:p>
          <a:p>
            <a:r>
              <a:rPr lang="en-DE" sz="2400" dirty="0">
                <a:effectLst/>
              </a:rPr>
              <a:t>Thus the Father is God,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Son is God,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Holy Spirit is God.</a:t>
            </a:r>
            <a:br>
              <a:rPr lang="en-DE" sz="2400" dirty="0">
                <a:effectLst/>
              </a:rPr>
            </a:br>
            <a:r>
              <a:rPr lang="en-US" sz="2400" dirty="0">
                <a:effectLst/>
              </a:rPr>
              <a:t>Y</a:t>
            </a:r>
            <a:r>
              <a:rPr lang="en-DE" sz="2400" dirty="0">
                <a:effectLst/>
              </a:rPr>
              <a:t>et there are not three gods;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but one God.</a:t>
            </a:r>
          </a:p>
          <a:p>
            <a:r>
              <a:rPr lang="en-DE" sz="2400" dirty="0">
                <a:effectLst/>
              </a:rPr>
              <a:t>Thus the Father is Lord,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Son is Lord,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Holy Spirit is Lord.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Yet there are not three lords;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but one Lord.</a:t>
            </a:r>
          </a:p>
          <a:p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235753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D419-3838-4774-9145-5DB1B287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799"/>
            <a:ext cx="12192000" cy="6553201"/>
          </a:xfrm>
        </p:spPr>
        <p:txBody>
          <a:bodyPr>
            <a:normAutofit fontScale="92500" lnSpcReduction="20000"/>
          </a:bodyPr>
          <a:lstStyle/>
          <a:p>
            <a:r>
              <a:rPr lang="en-DE" sz="2400" dirty="0">
                <a:effectLst/>
              </a:rPr>
              <a:t>Just as Christian truth compels us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to confess each person individually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as both God and Lord,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so catholic religion forbids us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to say that there are three gods or lords.</a:t>
            </a:r>
          </a:p>
          <a:p>
            <a:r>
              <a:rPr lang="en-DE" sz="2400" dirty="0">
                <a:effectLst/>
              </a:rPr>
              <a:t>The Father was neither made nor created nor begotten from anyone.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Son was neither made nor created;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he was begotten from the Father alone.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 Holy Spirit was neither made nor created nor begotten;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he proceeds from the Father and the Son.</a:t>
            </a:r>
          </a:p>
          <a:p>
            <a:r>
              <a:rPr lang="en-DE" sz="2400" dirty="0">
                <a:effectLst/>
              </a:rPr>
              <a:t>Accordingly there is one Father, not three fathers;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one Son, not three sons;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there is one Holy Spirit, not three holy spirits.</a:t>
            </a:r>
          </a:p>
          <a:p>
            <a:r>
              <a:rPr lang="en-DE" sz="2400" dirty="0">
                <a:effectLst/>
              </a:rPr>
              <a:t>Nothing in this trinity is before or after,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nothing is greater or smaller;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in their entirety the three persons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are coeternal and coequal with each other.</a:t>
            </a:r>
          </a:p>
          <a:p>
            <a:r>
              <a:rPr lang="en-DE" sz="2400" dirty="0">
                <a:effectLst/>
              </a:rPr>
              <a:t>So in everything, as was said earlier,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we must worship their trinity in their unity</a:t>
            </a:r>
            <a:br>
              <a:rPr lang="en-DE" sz="2400" dirty="0">
                <a:effectLst/>
              </a:rPr>
            </a:br>
            <a:r>
              <a:rPr lang="en-DE" sz="2400" dirty="0">
                <a:effectLst/>
              </a:rPr>
              <a:t>and their unity in their trinity</a:t>
            </a:r>
            <a:r>
              <a:rPr lang="en-US" sz="2400" dirty="0">
                <a:effectLst/>
              </a:rPr>
              <a:t>.</a:t>
            </a:r>
            <a:endParaRPr lang="en-DE" sz="2400" dirty="0">
              <a:effectLst/>
            </a:endParaRPr>
          </a:p>
          <a:p>
            <a:endParaRPr lang="en-DE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E2900-4ED6-421D-ACD1-A35B17D3D005}"/>
              </a:ext>
            </a:extLst>
          </p:cNvPr>
          <p:cNvSpPr/>
          <p:nvPr/>
        </p:nvSpPr>
        <p:spPr>
          <a:xfrm>
            <a:off x="6447527" y="5780782"/>
            <a:ext cx="573586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much of the confession </a:t>
            </a: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was cited in this sermon.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0B94-6B80-4871-8A20-F276FD8CF888}"/>
              </a:ext>
            </a:extLst>
          </p:cNvPr>
          <p:cNvSpPr/>
          <p:nvPr/>
        </p:nvSpPr>
        <p:spPr>
          <a:xfrm>
            <a:off x="7142429" y="432519"/>
            <a:ext cx="43460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atholic” as in “universal.” 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 “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atholic” as in 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“Roman Catholic.”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08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6125-8ED8-47A9-96DA-5623F799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599"/>
            <a:ext cx="12192000" cy="6858001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</a:rPr>
              <a:t>Anyone then who desires to be saved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should think thus about the trinity.</a:t>
            </a:r>
          </a:p>
          <a:p>
            <a:r>
              <a:rPr lang="en-US" sz="2200" dirty="0">
                <a:effectLst/>
              </a:rPr>
              <a:t>But it is necessary for eternal salvation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that one also believe in the incarnation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of our Lord Jesus Christ faithfully.</a:t>
            </a:r>
          </a:p>
          <a:p>
            <a:r>
              <a:rPr lang="en-US" sz="2200" dirty="0">
                <a:effectLst/>
              </a:rPr>
              <a:t>Now this is the true faith:</a:t>
            </a:r>
          </a:p>
          <a:p>
            <a:r>
              <a:rPr lang="en-US" sz="2200" dirty="0">
                <a:effectLst/>
              </a:rPr>
              <a:t>That we believe and confess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that our Lord Jesus Christ, God's Son,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is both God and human, equally.</a:t>
            </a:r>
          </a:p>
          <a:p>
            <a:r>
              <a:rPr lang="en-US" sz="2200" dirty="0">
                <a:effectLst/>
              </a:rPr>
              <a:t>He is God from the essence of the Father,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begotten before time;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and he is human from the essence of his mother,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born in time;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completely God, completely human,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with a rational soul and human flesh;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equal to the Father as regards divinity,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less than the Father as regards humanity.</a:t>
            </a:r>
          </a:p>
          <a:p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28008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0D11-9318-49BE-99B4-B5132F8A7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44"/>
            <a:ext cx="12192000" cy="6858000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</a:rPr>
              <a:t>Although he is God and human,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yet Christ is not two, but one.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He is one, however,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not by his divinity being turned into flesh,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but by God's taking humanity to himself.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He is one,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certainly not by the blending of his essence,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but by the unity of his person.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For just as one human is both rational soul and flesh,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so too the one Christ is both God and human.</a:t>
            </a:r>
          </a:p>
          <a:p>
            <a:r>
              <a:rPr lang="en-US" sz="1800" dirty="0">
                <a:effectLst/>
              </a:rPr>
              <a:t>He suffered for our salvation;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he descended to hell;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he arose from the dead;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he ascended to heaven;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he is seated at the Father's right hand;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from there he will come to judge the living and the dead.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At his coming all people will arise bodily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and give an accounting of their own deeds.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Those who have done good will enter eternal life,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and those who have done evil will enter eternal fire.</a:t>
            </a:r>
          </a:p>
          <a:p>
            <a:r>
              <a:rPr lang="en-US" sz="1800" dirty="0">
                <a:effectLst/>
              </a:rPr>
              <a:t>This is the catholic faith: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one cannot be saved without believing it firmly and faithfully.</a:t>
            </a:r>
          </a:p>
          <a:p>
            <a:endParaRPr lang="en-DE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084B7-935D-4F58-A246-558E525F5CF6}"/>
              </a:ext>
            </a:extLst>
          </p:cNvPr>
          <p:cNvSpPr/>
          <p:nvPr/>
        </p:nvSpPr>
        <p:spPr>
          <a:xfrm>
            <a:off x="7485342" y="4948535"/>
            <a:ext cx="43460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atholic” as in “universal.” 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 “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atholic” as in 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“Roman Catholic.”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032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13</TotalTime>
  <Words>96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Pittano</dc:creator>
  <cp:lastModifiedBy>Joseph Pittano</cp:lastModifiedBy>
  <cp:revision>2</cp:revision>
  <dcterms:created xsi:type="dcterms:W3CDTF">2019-03-03T12:13:10Z</dcterms:created>
  <dcterms:modified xsi:type="dcterms:W3CDTF">2019-03-03T12:26:57Z</dcterms:modified>
</cp:coreProperties>
</file>