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53"/>
  </p:notesMasterIdLst>
  <p:sldIdLst>
    <p:sldId id="288" r:id="rId2"/>
    <p:sldId id="256" r:id="rId3"/>
    <p:sldId id="257" r:id="rId4"/>
    <p:sldId id="262" r:id="rId5"/>
    <p:sldId id="261" r:id="rId6"/>
    <p:sldId id="310" r:id="rId7"/>
    <p:sldId id="292" r:id="rId8"/>
    <p:sldId id="278" r:id="rId9"/>
    <p:sldId id="328" r:id="rId10"/>
    <p:sldId id="267" r:id="rId11"/>
    <p:sldId id="329" r:id="rId12"/>
    <p:sldId id="270" r:id="rId13"/>
    <p:sldId id="275" r:id="rId14"/>
    <p:sldId id="271" r:id="rId15"/>
    <p:sldId id="330" r:id="rId16"/>
    <p:sldId id="297" r:id="rId17"/>
    <p:sldId id="286" r:id="rId18"/>
    <p:sldId id="287" r:id="rId19"/>
    <p:sldId id="311" r:id="rId20"/>
    <p:sldId id="333" r:id="rId21"/>
    <p:sldId id="263" r:id="rId22"/>
    <p:sldId id="313" r:id="rId23"/>
    <p:sldId id="314" r:id="rId24"/>
    <p:sldId id="277" r:id="rId25"/>
    <p:sldId id="298" r:id="rId26"/>
    <p:sldId id="289" r:id="rId27"/>
    <p:sldId id="316" r:id="rId28"/>
    <p:sldId id="276" r:id="rId29"/>
    <p:sldId id="304" r:id="rId30"/>
    <p:sldId id="303" r:id="rId31"/>
    <p:sldId id="315" r:id="rId32"/>
    <p:sldId id="332" r:id="rId33"/>
    <p:sldId id="264" r:id="rId34"/>
    <p:sldId id="279" r:id="rId35"/>
    <p:sldId id="320" r:id="rId36"/>
    <p:sldId id="269" r:id="rId37"/>
    <p:sldId id="307" r:id="rId38"/>
    <p:sldId id="319" r:id="rId39"/>
    <p:sldId id="334" r:id="rId40"/>
    <p:sldId id="317" r:id="rId41"/>
    <p:sldId id="280" r:id="rId42"/>
    <p:sldId id="281" r:id="rId43"/>
    <p:sldId id="308" r:id="rId44"/>
    <p:sldId id="283" r:id="rId45"/>
    <p:sldId id="326" r:id="rId46"/>
    <p:sldId id="295" r:id="rId47"/>
    <p:sldId id="296" r:id="rId48"/>
    <p:sldId id="285" r:id="rId49"/>
    <p:sldId id="331" r:id="rId50"/>
    <p:sldId id="305" r:id="rId51"/>
    <p:sldId id="32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232"/>
    <a:srgbClr val="7E0000"/>
    <a:srgbClr val="A8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000" autoAdjust="0"/>
    <p:restoredTop sz="83420" autoAdjust="0"/>
  </p:normalViewPr>
  <p:slideViewPr>
    <p:cSldViewPr>
      <p:cViewPr varScale="1">
        <p:scale>
          <a:sx n="79" d="100"/>
          <a:sy n="79" d="100"/>
        </p:scale>
        <p:origin x="-6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F9A94-CEE6-46D6-AF6C-782859823B46}"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B5BABF1-CBE5-48DA-B062-C965675781D0}">
      <dgm:prSet phldrT="[Text]" custT="1"/>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200000" scaled="0"/>
        </a:gradFill>
        <a:ln>
          <a:solidFill>
            <a:schemeClr val="tx1">
              <a:alpha val="63000"/>
            </a:schemeClr>
          </a:solidFill>
        </a:ln>
        <a:effectLst>
          <a:outerShdw blurRad="241300" dist="469900" dir="8220000" sx="87000" sy="87000" rotWithShape="0">
            <a:prstClr val="black">
              <a:alpha val="42000"/>
            </a:prstClr>
          </a:outerShdw>
        </a:effectLst>
      </dgm:spPr>
      <dgm:t>
        <a:bodyPr vert="horz" anchor="ctr" anchorCtr="0"/>
        <a:lstStyle/>
        <a:p>
          <a:r>
            <a:rPr lang="en-US" sz="6600" b="0" dirty="0" smtClean="0">
              <a:solidFill>
                <a:schemeClr val="tx1"/>
              </a:solidFill>
              <a:latin typeface="Algerian" pitchFamily="82" charset="0"/>
            </a:rPr>
            <a:t>BC</a:t>
          </a:r>
          <a:endParaRPr lang="en-US" sz="3600" dirty="0"/>
        </a:p>
      </dgm:t>
    </dgm:pt>
    <dgm:pt modelId="{29FDD31E-CD6D-443B-86AD-505CB994FCA3}" type="parTrans" cxnId="{14BFFBCD-F536-4A1B-AC0D-5BFF3EDE08CA}">
      <dgm:prSet/>
      <dgm:spPr/>
      <dgm:t>
        <a:bodyPr/>
        <a:lstStyle/>
        <a:p>
          <a:endParaRPr lang="en-US"/>
        </a:p>
      </dgm:t>
    </dgm:pt>
    <dgm:pt modelId="{572A64C1-6517-4D16-B291-F123F068E946}" type="sibTrans" cxnId="{14BFFBCD-F536-4A1B-AC0D-5BFF3EDE08CA}">
      <dgm:prSet/>
      <dgm:spPr/>
      <dgm:t>
        <a:bodyPr/>
        <a:lstStyle/>
        <a:p>
          <a:endParaRPr lang="en-US"/>
        </a:p>
      </dgm:t>
    </dgm:pt>
    <dgm:pt modelId="{529D4841-315C-45CC-8E29-2C53036D14BE}">
      <dgm:prSet phldrT="[Text]" custT="1"/>
      <dgm:spPr>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200000" scaled="0"/>
        </a:gradFill>
        <a:ln>
          <a:solidFill>
            <a:schemeClr val="tx1">
              <a:alpha val="63000"/>
            </a:schemeClr>
          </a:solidFill>
        </a:ln>
        <a:effectLst>
          <a:outerShdw blurRad="241300" dist="469900" dir="8220000" sx="87000" sy="87000" rotWithShape="0">
            <a:prstClr val="black">
              <a:alpha val="42000"/>
            </a:prstClr>
          </a:outerShdw>
        </a:effectLst>
      </dgm:spPr>
      <dgm:t>
        <a:bodyPr vert="horz" anchor="ctr" anchorCtr="0"/>
        <a:lstStyle/>
        <a:p>
          <a:r>
            <a:rPr lang="en-US" sz="6600" b="0" dirty="0" smtClean="0">
              <a:solidFill>
                <a:schemeClr val="tx1"/>
              </a:solidFill>
              <a:latin typeface="Algerian" pitchFamily="82" charset="0"/>
            </a:rPr>
            <a:t>AD</a:t>
          </a:r>
          <a:endParaRPr lang="en-US" sz="4400" b="0" dirty="0">
            <a:solidFill>
              <a:schemeClr val="tx1"/>
            </a:solidFill>
            <a:latin typeface="Algerian" pitchFamily="82" charset="0"/>
          </a:endParaRPr>
        </a:p>
      </dgm:t>
    </dgm:pt>
    <dgm:pt modelId="{BA4C3077-DB30-45BF-9056-3640C8CF2E9E}" type="parTrans" cxnId="{A587ECC7-6AC6-4616-8719-E25927A5E713}">
      <dgm:prSet/>
      <dgm:spPr/>
      <dgm:t>
        <a:bodyPr/>
        <a:lstStyle/>
        <a:p>
          <a:endParaRPr lang="en-US"/>
        </a:p>
      </dgm:t>
    </dgm:pt>
    <dgm:pt modelId="{C65435C7-1F25-40B5-B4C6-51E9EB84AD5C}" type="sibTrans" cxnId="{A587ECC7-6AC6-4616-8719-E25927A5E713}">
      <dgm:prSet/>
      <dgm:spPr/>
      <dgm:t>
        <a:bodyPr/>
        <a:lstStyle/>
        <a:p>
          <a:endParaRPr lang="en-US"/>
        </a:p>
      </dgm:t>
    </dgm:pt>
    <dgm:pt modelId="{B0ACE610-FBF4-4C46-9A01-63F41D087BAB}" type="pres">
      <dgm:prSet presAssocID="{C94F9A94-CEE6-46D6-AF6C-782859823B46}" presName="cycle" presStyleCnt="0">
        <dgm:presLayoutVars>
          <dgm:dir/>
          <dgm:resizeHandles val="exact"/>
        </dgm:presLayoutVars>
      </dgm:prSet>
      <dgm:spPr/>
      <dgm:t>
        <a:bodyPr/>
        <a:lstStyle/>
        <a:p>
          <a:endParaRPr lang="en-US"/>
        </a:p>
      </dgm:t>
    </dgm:pt>
    <dgm:pt modelId="{06A2598E-3EC7-429B-AE5E-588256743911}" type="pres">
      <dgm:prSet presAssocID="{5B5BABF1-CBE5-48DA-B062-C965675781D0}" presName="arrow" presStyleLbl="node1" presStyleIdx="0" presStyleCnt="2">
        <dgm:presLayoutVars>
          <dgm:bulletEnabled val="1"/>
        </dgm:presLayoutVars>
      </dgm:prSet>
      <dgm:spPr/>
      <dgm:t>
        <a:bodyPr/>
        <a:lstStyle/>
        <a:p>
          <a:endParaRPr lang="en-US"/>
        </a:p>
      </dgm:t>
    </dgm:pt>
    <dgm:pt modelId="{2FE427E5-982F-4BB1-93DB-0114715095F7}" type="pres">
      <dgm:prSet presAssocID="{529D4841-315C-45CC-8E29-2C53036D14BE}" presName="arrow" presStyleLbl="node1" presStyleIdx="1" presStyleCnt="2" custRadScaleRad="101793" custRadScaleInc="277">
        <dgm:presLayoutVars>
          <dgm:bulletEnabled val="1"/>
        </dgm:presLayoutVars>
      </dgm:prSet>
      <dgm:spPr/>
      <dgm:t>
        <a:bodyPr/>
        <a:lstStyle/>
        <a:p>
          <a:endParaRPr lang="en-US"/>
        </a:p>
      </dgm:t>
    </dgm:pt>
  </dgm:ptLst>
  <dgm:cxnLst>
    <dgm:cxn modelId="{D68E8705-A734-4578-88A5-F9CEE81533EB}" type="presOf" srcId="{5B5BABF1-CBE5-48DA-B062-C965675781D0}" destId="{06A2598E-3EC7-429B-AE5E-588256743911}" srcOrd="0" destOrd="0" presId="urn:microsoft.com/office/officeart/2005/8/layout/arrow1"/>
    <dgm:cxn modelId="{14BFFBCD-F536-4A1B-AC0D-5BFF3EDE08CA}" srcId="{C94F9A94-CEE6-46D6-AF6C-782859823B46}" destId="{5B5BABF1-CBE5-48DA-B062-C965675781D0}" srcOrd="0" destOrd="0" parTransId="{29FDD31E-CD6D-443B-86AD-505CB994FCA3}" sibTransId="{572A64C1-6517-4D16-B291-F123F068E946}"/>
    <dgm:cxn modelId="{86B16DBF-19F0-45F3-A0FF-5957DEF55FB7}" type="presOf" srcId="{C94F9A94-CEE6-46D6-AF6C-782859823B46}" destId="{B0ACE610-FBF4-4C46-9A01-63F41D087BAB}" srcOrd="0" destOrd="0" presId="urn:microsoft.com/office/officeart/2005/8/layout/arrow1"/>
    <dgm:cxn modelId="{A587ECC7-6AC6-4616-8719-E25927A5E713}" srcId="{C94F9A94-CEE6-46D6-AF6C-782859823B46}" destId="{529D4841-315C-45CC-8E29-2C53036D14BE}" srcOrd="1" destOrd="0" parTransId="{BA4C3077-DB30-45BF-9056-3640C8CF2E9E}" sibTransId="{C65435C7-1F25-40B5-B4C6-51E9EB84AD5C}"/>
    <dgm:cxn modelId="{D0ED5CB2-159D-4CFC-9200-ABE2E1821BCB}" type="presOf" srcId="{529D4841-315C-45CC-8E29-2C53036D14BE}" destId="{2FE427E5-982F-4BB1-93DB-0114715095F7}" srcOrd="0" destOrd="0" presId="urn:microsoft.com/office/officeart/2005/8/layout/arrow1"/>
    <dgm:cxn modelId="{A16C21B1-A50C-4639-A0C5-4BC9A5B36A09}" type="presParOf" srcId="{B0ACE610-FBF4-4C46-9A01-63F41D087BAB}" destId="{06A2598E-3EC7-429B-AE5E-588256743911}" srcOrd="0" destOrd="0" presId="urn:microsoft.com/office/officeart/2005/8/layout/arrow1"/>
    <dgm:cxn modelId="{A5CC27C1-0C34-4879-809D-418724EAE1C5}" type="presParOf" srcId="{B0ACE610-FBF4-4C46-9A01-63F41D087BAB}" destId="{2FE427E5-982F-4BB1-93DB-0114715095F7}" srcOrd="1" destOrd="0" presId="urn:microsoft.com/office/officeart/2005/8/layout/arrow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3E6C1-8023-41EA-A378-CE34DDFA6897}" type="doc">
      <dgm:prSet loTypeId="urn:microsoft.com/office/officeart/2005/8/layout/hProcess9" loCatId="process" qsTypeId="urn:microsoft.com/office/officeart/2005/8/quickstyle/3d1" qsCatId="3D" csTypeId="urn:microsoft.com/office/officeart/2005/8/colors/accent0_3" csCatId="mainScheme" phldr="1"/>
      <dgm:spPr/>
      <dgm:t>
        <a:bodyPr/>
        <a:lstStyle/>
        <a:p>
          <a:endParaRPr lang="en-US"/>
        </a:p>
      </dgm:t>
    </dgm:pt>
    <dgm:pt modelId="{96EEF099-E531-4FF6-94AB-A0BB53AAF97D}">
      <dgm:prSet phldrT="[Text]"/>
      <dgm:spPr/>
      <dgm:t>
        <a:bodyPr/>
        <a:lstStyle/>
        <a:p>
          <a:r>
            <a:rPr lang="en-US" dirty="0" smtClean="0">
              <a:latin typeface="Times New Roman" pitchFamily="18" charset="0"/>
              <a:cs typeface="Times New Roman" pitchFamily="18" charset="0"/>
            </a:rPr>
            <a:t>LXX Written:</a:t>
          </a:r>
        </a:p>
        <a:p>
          <a:r>
            <a:rPr lang="en-US" dirty="0" smtClean="0">
              <a:latin typeface="Times New Roman" pitchFamily="18" charset="0"/>
              <a:cs typeface="Times New Roman" pitchFamily="18" charset="0"/>
            </a:rPr>
            <a:t>(~200-150 B.C.)</a:t>
          </a:r>
          <a:endParaRPr lang="en-US" dirty="0">
            <a:latin typeface="Times New Roman" pitchFamily="18" charset="0"/>
            <a:cs typeface="Times New Roman" pitchFamily="18" charset="0"/>
          </a:endParaRPr>
        </a:p>
      </dgm:t>
    </dgm:pt>
    <dgm:pt modelId="{7F7A2235-C5CE-4889-B561-1EA110F4C5FC}" type="parTrans" cxnId="{34F58342-51A9-4557-AD7D-3F9BD8CE81DC}">
      <dgm:prSet/>
      <dgm:spPr/>
      <dgm:t>
        <a:bodyPr/>
        <a:lstStyle/>
        <a:p>
          <a:endParaRPr lang="en-US">
            <a:latin typeface="Times New Roman" pitchFamily="18" charset="0"/>
            <a:cs typeface="Times New Roman" pitchFamily="18" charset="0"/>
          </a:endParaRPr>
        </a:p>
      </dgm:t>
    </dgm:pt>
    <dgm:pt modelId="{E16071A3-102D-4274-9889-8A23343A8CEC}" type="sibTrans" cxnId="{34F58342-51A9-4557-AD7D-3F9BD8CE81DC}">
      <dgm:prSet/>
      <dgm:spPr/>
      <dgm:t>
        <a:bodyPr/>
        <a:lstStyle/>
        <a:p>
          <a:endParaRPr lang="en-US">
            <a:latin typeface="Times New Roman" pitchFamily="18" charset="0"/>
            <a:cs typeface="Times New Roman" pitchFamily="18" charset="0"/>
          </a:endParaRPr>
        </a:p>
      </dgm:t>
    </dgm:pt>
    <dgm:pt modelId="{E2B3A20A-CCD1-4B82-8D5C-8C18523BCDFB}">
      <dgm:prSet custT="1"/>
      <dgm:spPr/>
      <dgm:t>
        <a:bodyPr/>
        <a:lstStyle/>
        <a:p>
          <a:r>
            <a:rPr lang="en-US" sz="2300" dirty="0" smtClean="0">
              <a:latin typeface="Times New Roman" pitchFamily="18" charset="0"/>
              <a:cs typeface="Times New Roman" pitchFamily="18" charset="0"/>
            </a:rPr>
            <a:t>Inspired/written:</a:t>
          </a:r>
        </a:p>
        <a:p>
          <a:r>
            <a:rPr lang="en-US" sz="2300" dirty="0" smtClean="0">
              <a:latin typeface="Times New Roman" pitchFamily="18" charset="0"/>
              <a:cs typeface="Times New Roman" pitchFamily="18" charset="0"/>
            </a:rPr>
            <a:t>(~1445-430 B.C.)</a:t>
          </a:r>
        </a:p>
      </dgm:t>
    </dgm:pt>
    <dgm:pt modelId="{6CAA347A-FF5B-4B43-910C-B5D717DB895B}" type="parTrans" cxnId="{613132BA-0CE8-4554-A062-52BF8F7C2FF3}">
      <dgm:prSet/>
      <dgm:spPr/>
      <dgm:t>
        <a:bodyPr/>
        <a:lstStyle/>
        <a:p>
          <a:endParaRPr lang="en-US">
            <a:latin typeface="Times New Roman" pitchFamily="18" charset="0"/>
            <a:cs typeface="Times New Roman" pitchFamily="18" charset="0"/>
          </a:endParaRPr>
        </a:p>
      </dgm:t>
    </dgm:pt>
    <dgm:pt modelId="{F21FB0DF-BE94-44B5-90A2-1D88537BAA8E}" type="sibTrans" cxnId="{613132BA-0CE8-4554-A062-52BF8F7C2FF3}">
      <dgm:prSet/>
      <dgm:spPr/>
      <dgm:t>
        <a:bodyPr/>
        <a:lstStyle/>
        <a:p>
          <a:endParaRPr lang="en-US">
            <a:latin typeface="Times New Roman" pitchFamily="18" charset="0"/>
            <a:cs typeface="Times New Roman" pitchFamily="18" charset="0"/>
          </a:endParaRPr>
        </a:p>
      </dgm:t>
    </dgm:pt>
    <dgm:pt modelId="{421E8230-237B-43AA-943E-4D6D1377D5FE}">
      <dgm:prSet custT="1"/>
      <dgm:spPr/>
      <dgm:t>
        <a:bodyPr/>
        <a:lstStyle/>
        <a:p>
          <a:r>
            <a:rPr lang="en-US" sz="2300" dirty="0" smtClean="0">
              <a:latin typeface="Times New Roman" pitchFamily="18" charset="0"/>
              <a:cs typeface="Times New Roman" pitchFamily="18" charset="0"/>
            </a:rPr>
            <a:t>Israel &amp; Judah</a:t>
          </a:r>
          <a:endParaRPr lang="en-US" sz="2300" dirty="0">
            <a:latin typeface="Times New Roman" pitchFamily="18" charset="0"/>
            <a:cs typeface="Times New Roman" pitchFamily="18" charset="0"/>
          </a:endParaRPr>
        </a:p>
      </dgm:t>
    </dgm:pt>
    <dgm:pt modelId="{FF464074-CA94-4553-931B-0A466F114F79}" type="parTrans" cxnId="{74E89F6D-4D6C-457A-9401-861A6EF5BE7F}">
      <dgm:prSet/>
      <dgm:spPr/>
      <dgm:t>
        <a:bodyPr/>
        <a:lstStyle/>
        <a:p>
          <a:endParaRPr lang="en-US"/>
        </a:p>
      </dgm:t>
    </dgm:pt>
    <dgm:pt modelId="{F7B88375-CAA1-4AE9-B594-9744C70B2BC7}" type="sibTrans" cxnId="{74E89F6D-4D6C-457A-9401-861A6EF5BE7F}">
      <dgm:prSet/>
      <dgm:spPr/>
      <dgm:t>
        <a:bodyPr/>
        <a:lstStyle/>
        <a:p>
          <a:endParaRPr lang="en-US"/>
        </a:p>
      </dgm:t>
    </dgm:pt>
    <dgm:pt modelId="{F695935B-2788-4ADB-A5E1-9355AD52DA63}">
      <dgm:prSet phldrT="[Text]" custT="1"/>
      <dgm:spPr/>
      <dgm:t>
        <a:bodyPr/>
        <a:lstStyle/>
        <a:p>
          <a:r>
            <a:rPr lang="en-US" sz="2200" dirty="0" smtClean="0">
              <a:latin typeface="Times New Roman" pitchFamily="18" charset="0"/>
              <a:cs typeface="Times New Roman" pitchFamily="18" charset="0"/>
            </a:rPr>
            <a:t>Recognized long before the 1</a:t>
          </a:r>
          <a:r>
            <a:rPr lang="en-US" sz="2200" baseline="30000" dirty="0" smtClean="0">
              <a:latin typeface="Times New Roman" pitchFamily="18" charset="0"/>
              <a:cs typeface="Times New Roman" pitchFamily="18" charset="0"/>
            </a:rPr>
            <a:t>st</a:t>
          </a:r>
          <a:r>
            <a:rPr lang="en-US" sz="2200" dirty="0" smtClean="0">
              <a:latin typeface="Times New Roman" pitchFamily="18" charset="0"/>
              <a:cs typeface="Times New Roman" pitchFamily="18" charset="0"/>
            </a:rPr>
            <a:t> Century A.D.</a:t>
          </a:r>
          <a:endParaRPr lang="en-US" sz="2200" dirty="0">
            <a:latin typeface="Times New Roman" pitchFamily="18" charset="0"/>
            <a:cs typeface="Times New Roman" pitchFamily="18" charset="0"/>
          </a:endParaRPr>
        </a:p>
      </dgm:t>
    </dgm:pt>
    <dgm:pt modelId="{A4582FE5-5781-4603-9490-E0E173684818}" type="parTrans" cxnId="{261072B8-1A91-4CC7-B061-8D7239F6BE5E}">
      <dgm:prSet/>
      <dgm:spPr/>
      <dgm:t>
        <a:bodyPr/>
        <a:lstStyle/>
        <a:p>
          <a:endParaRPr lang="en-US"/>
        </a:p>
      </dgm:t>
    </dgm:pt>
    <dgm:pt modelId="{09814245-A159-4FBA-9485-97A44AEC303E}" type="sibTrans" cxnId="{261072B8-1A91-4CC7-B061-8D7239F6BE5E}">
      <dgm:prSet/>
      <dgm:spPr/>
      <dgm:t>
        <a:bodyPr/>
        <a:lstStyle/>
        <a:p>
          <a:endParaRPr lang="en-US"/>
        </a:p>
      </dgm:t>
    </dgm:pt>
    <dgm:pt modelId="{F38710A0-4770-4492-BF35-A0E6495E9269}" type="pres">
      <dgm:prSet presAssocID="{2BF3E6C1-8023-41EA-A378-CE34DDFA6897}" presName="CompostProcess" presStyleCnt="0">
        <dgm:presLayoutVars>
          <dgm:dir/>
          <dgm:resizeHandles val="exact"/>
        </dgm:presLayoutVars>
      </dgm:prSet>
      <dgm:spPr/>
      <dgm:t>
        <a:bodyPr/>
        <a:lstStyle/>
        <a:p>
          <a:endParaRPr lang="en-US"/>
        </a:p>
      </dgm:t>
    </dgm:pt>
    <dgm:pt modelId="{3AF53372-9ED1-4634-B5E3-2C3E854AA0AE}" type="pres">
      <dgm:prSet presAssocID="{2BF3E6C1-8023-41EA-A378-CE34DDFA6897}" presName="arrow" presStyleLbl="bgShp" presStyleIdx="0" presStyleCnt="1"/>
      <dgm:spPr/>
    </dgm:pt>
    <dgm:pt modelId="{E783AD92-FBA0-42E8-8507-2477201E5732}" type="pres">
      <dgm:prSet presAssocID="{2BF3E6C1-8023-41EA-A378-CE34DDFA6897}" presName="linearProcess" presStyleCnt="0"/>
      <dgm:spPr/>
    </dgm:pt>
    <dgm:pt modelId="{5DD31958-FEBA-4D9D-AFC2-83F30EADB0A9}" type="pres">
      <dgm:prSet presAssocID="{E2B3A20A-CCD1-4B82-8D5C-8C18523BCDFB}" presName="textNode" presStyleLbl="node1" presStyleIdx="0" presStyleCnt="4" custScaleX="344196" custScaleY="93428" custLinFactX="103348" custLinFactNeighborX="200000" custLinFactNeighborY="-2596">
        <dgm:presLayoutVars>
          <dgm:bulletEnabled val="1"/>
        </dgm:presLayoutVars>
      </dgm:prSet>
      <dgm:spPr/>
      <dgm:t>
        <a:bodyPr/>
        <a:lstStyle/>
        <a:p>
          <a:endParaRPr lang="en-US"/>
        </a:p>
      </dgm:t>
    </dgm:pt>
    <dgm:pt modelId="{A8347C9F-6BF1-4541-BFB9-84EED3D665E3}" type="pres">
      <dgm:prSet presAssocID="{F21FB0DF-BE94-44B5-90A2-1D88537BAA8E}" presName="sibTrans" presStyleCnt="0"/>
      <dgm:spPr/>
    </dgm:pt>
    <dgm:pt modelId="{86C15252-19B4-456E-9A1D-C66682FC7D0F}" type="pres">
      <dgm:prSet presAssocID="{96EEF099-E531-4FF6-94AB-A0BB53AAF97D}" presName="textNode" presStyleLbl="node1" presStyleIdx="1" presStyleCnt="4" custScaleX="289847" custScaleY="93428" custLinFactX="400000" custLinFactNeighborX="436343" custLinFactNeighborY="53308">
        <dgm:presLayoutVars>
          <dgm:bulletEnabled val="1"/>
        </dgm:presLayoutVars>
      </dgm:prSet>
      <dgm:spPr/>
      <dgm:t>
        <a:bodyPr/>
        <a:lstStyle/>
        <a:p>
          <a:endParaRPr lang="en-US"/>
        </a:p>
      </dgm:t>
    </dgm:pt>
    <dgm:pt modelId="{00C716C5-87CC-4D69-9246-5E51C24E0B96}" type="pres">
      <dgm:prSet presAssocID="{E16071A3-102D-4274-9889-8A23343A8CEC}" presName="sibTrans" presStyleCnt="0"/>
      <dgm:spPr/>
    </dgm:pt>
    <dgm:pt modelId="{4B982EDC-560F-49D1-ADE8-B6E11F79719E}" type="pres">
      <dgm:prSet presAssocID="{421E8230-237B-43AA-943E-4D6D1377D5FE}" presName="textNode" presStyleLbl="node1" presStyleIdx="2" presStyleCnt="4" custScaleX="236552" custScaleY="93429" custLinFactX="-137872" custLinFactNeighborX="-200000" custLinFactNeighborY="-3890">
        <dgm:presLayoutVars>
          <dgm:bulletEnabled val="1"/>
        </dgm:presLayoutVars>
      </dgm:prSet>
      <dgm:spPr/>
      <dgm:t>
        <a:bodyPr/>
        <a:lstStyle/>
        <a:p>
          <a:endParaRPr lang="en-US"/>
        </a:p>
      </dgm:t>
    </dgm:pt>
    <dgm:pt modelId="{34333F01-6126-43FD-8F76-CD71FA70E400}" type="pres">
      <dgm:prSet presAssocID="{F7B88375-CAA1-4AE9-B594-9744C70B2BC7}" presName="sibTrans" presStyleCnt="0"/>
      <dgm:spPr/>
    </dgm:pt>
    <dgm:pt modelId="{2783A526-9E03-4220-9673-C86D87B463B0}" type="pres">
      <dgm:prSet presAssocID="{F695935B-2788-4ADB-A5E1-9355AD52DA63}" presName="textNode" presStyleLbl="node1" presStyleIdx="3" presStyleCnt="4" custScaleX="291364" custScaleY="93428" custLinFactX="-100000" custLinFactNeighborX="-127300" custLinFactNeighborY="-53649">
        <dgm:presLayoutVars>
          <dgm:bulletEnabled val="1"/>
        </dgm:presLayoutVars>
      </dgm:prSet>
      <dgm:spPr/>
      <dgm:t>
        <a:bodyPr/>
        <a:lstStyle/>
        <a:p>
          <a:endParaRPr lang="en-US"/>
        </a:p>
      </dgm:t>
    </dgm:pt>
  </dgm:ptLst>
  <dgm:cxnLst>
    <dgm:cxn modelId="{BF861DCB-56ED-41F8-9D44-31E034672087}" type="presOf" srcId="{E2B3A20A-CCD1-4B82-8D5C-8C18523BCDFB}" destId="{5DD31958-FEBA-4D9D-AFC2-83F30EADB0A9}" srcOrd="0" destOrd="0" presId="urn:microsoft.com/office/officeart/2005/8/layout/hProcess9"/>
    <dgm:cxn modelId="{8B1FAB56-5089-44CB-9195-CF4311D50AAF}" type="presOf" srcId="{F695935B-2788-4ADB-A5E1-9355AD52DA63}" destId="{2783A526-9E03-4220-9673-C86D87B463B0}" srcOrd="0" destOrd="0" presId="urn:microsoft.com/office/officeart/2005/8/layout/hProcess9"/>
    <dgm:cxn modelId="{74E89F6D-4D6C-457A-9401-861A6EF5BE7F}" srcId="{2BF3E6C1-8023-41EA-A378-CE34DDFA6897}" destId="{421E8230-237B-43AA-943E-4D6D1377D5FE}" srcOrd="2" destOrd="0" parTransId="{FF464074-CA94-4553-931B-0A466F114F79}" sibTransId="{F7B88375-CAA1-4AE9-B594-9744C70B2BC7}"/>
    <dgm:cxn modelId="{9AF95B7F-FFA6-4D52-8572-38AB2E34AA1A}" type="presOf" srcId="{96EEF099-E531-4FF6-94AB-A0BB53AAF97D}" destId="{86C15252-19B4-456E-9A1D-C66682FC7D0F}" srcOrd="0" destOrd="0" presId="urn:microsoft.com/office/officeart/2005/8/layout/hProcess9"/>
    <dgm:cxn modelId="{613132BA-0CE8-4554-A062-52BF8F7C2FF3}" srcId="{2BF3E6C1-8023-41EA-A378-CE34DDFA6897}" destId="{E2B3A20A-CCD1-4B82-8D5C-8C18523BCDFB}" srcOrd="0" destOrd="0" parTransId="{6CAA347A-FF5B-4B43-910C-B5D717DB895B}" sibTransId="{F21FB0DF-BE94-44B5-90A2-1D88537BAA8E}"/>
    <dgm:cxn modelId="{B6888DAB-6485-4620-8DB2-461BE29AEC84}" type="presOf" srcId="{421E8230-237B-43AA-943E-4D6D1377D5FE}" destId="{4B982EDC-560F-49D1-ADE8-B6E11F79719E}" srcOrd="0" destOrd="0" presId="urn:microsoft.com/office/officeart/2005/8/layout/hProcess9"/>
    <dgm:cxn modelId="{261072B8-1A91-4CC7-B061-8D7239F6BE5E}" srcId="{2BF3E6C1-8023-41EA-A378-CE34DDFA6897}" destId="{F695935B-2788-4ADB-A5E1-9355AD52DA63}" srcOrd="3" destOrd="0" parTransId="{A4582FE5-5781-4603-9490-E0E173684818}" sibTransId="{09814245-A159-4FBA-9485-97A44AEC303E}"/>
    <dgm:cxn modelId="{3AA04B4E-802D-4C0C-A4FE-AA8E1EC6BB91}" type="presOf" srcId="{2BF3E6C1-8023-41EA-A378-CE34DDFA6897}" destId="{F38710A0-4770-4492-BF35-A0E6495E9269}" srcOrd="0" destOrd="0" presId="urn:microsoft.com/office/officeart/2005/8/layout/hProcess9"/>
    <dgm:cxn modelId="{34F58342-51A9-4557-AD7D-3F9BD8CE81DC}" srcId="{2BF3E6C1-8023-41EA-A378-CE34DDFA6897}" destId="{96EEF099-E531-4FF6-94AB-A0BB53AAF97D}" srcOrd="1" destOrd="0" parTransId="{7F7A2235-C5CE-4889-B561-1EA110F4C5FC}" sibTransId="{E16071A3-102D-4274-9889-8A23343A8CEC}"/>
    <dgm:cxn modelId="{59D3B446-529A-467E-AC9E-F37983BA217E}" type="presParOf" srcId="{F38710A0-4770-4492-BF35-A0E6495E9269}" destId="{3AF53372-9ED1-4634-B5E3-2C3E854AA0AE}" srcOrd="0" destOrd="0" presId="urn:microsoft.com/office/officeart/2005/8/layout/hProcess9"/>
    <dgm:cxn modelId="{E7FBAD33-3616-474F-8CFD-0F63EB083C3B}" type="presParOf" srcId="{F38710A0-4770-4492-BF35-A0E6495E9269}" destId="{E783AD92-FBA0-42E8-8507-2477201E5732}" srcOrd="1" destOrd="0" presId="urn:microsoft.com/office/officeart/2005/8/layout/hProcess9"/>
    <dgm:cxn modelId="{D8D1E6B1-99DC-4B74-9E1B-80E787C2BE37}" type="presParOf" srcId="{E783AD92-FBA0-42E8-8507-2477201E5732}" destId="{5DD31958-FEBA-4D9D-AFC2-83F30EADB0A9}" srcOrd="0" destOrd="0" presId="urn:microsoft.com/office/officeart/2005/8/layout/hProcess9"/>
    <dgm:cxn modelId="{B5BCC1BB-E29C-4A7F-8050-7D2FD92BA1AA}" type="presParOf" srcId="{E783AD92-FBA0-42E8-8507-2477201E5732}" destId="{A8347C9F-6BF1-4541-BFB9-84EED3D665E3}" srcOrd="1" destOrd="0" presId="urn:microsoft.com/office/officeart/2005/8/layout/hProcess9"/>
    <dgm:cxn modelId="{6F669B41-594B-4397-BEBF-48C961DF49C0}" type="presParOf" srcId="{E783AD92-FBA0-42E8-8507-2477201E5732}" destId="{86C15252-19B4-456E-9A1D-C66682FC7D0F}" srcOrd="2" destOrd="0" presId="urn:microsoft.com/office/officeart/2005/8/layout/hProcess9"/>
    <dgm:cxn modelId="{816981EE-859C-4A21-A8AD-9CFFDDC7860E}" type="presParOf" srcId="{E783AD92-FBA0-42E8-8507-2477201E5732}" destId="{00C716C5-87CC-4D69-9246-5E51C24E0B96}" srcOrd="3" destOrd="0" presId="urn:microsoft.com/office/officeart/2005/8/layout/hProcess9"/>
    <dgm:cxn modelId="{22780F26-92D6-4065-A4FC-F3E2A8422D9E}" type="presParOf" srcId="{E783AD92-FBA0-42E8-8507-2477201E5732}" destId="{4B982EDC-560F-49D1-ADE8-B6E11F79719E}" srcOrd="4" destOrd="0" presId="urn:microsoft.com/office/officeart/2005/8/layout/hProcess9"/>
    <dgm:cxn modelId="{5EE4C8AC-C8C4-41E1-B365-F797350530C5}" type="presParOf" srcId="{E783AD92-FBA0-42E8-8507-2477201E5732}" destId="{34333F01-6126-43FD-8F76-CD71FA70E400}" srcOrd="5" destOrd="0" presId="urn:microsoft.com/office/officeart/2005/8/layout/hProcess9"/>
    <dgm:cxn modelId="{DFB36CFE-CCC0-4936-BED5-96712D5DBB95}" type="presParOf" srcId="{E783AD92-FBA0-42E8-8507-2477201E5732}" destId="{2783A526-9E03-4220-9673-C86D87B463B0}"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3E6C1-8023-41EA-A378-CE34DDFA6897}" type="doc">
      <dgm:prSet loTypeId="urn:microsoft.com/office/officeart/2005/8/layout/hProcess9" loCatId="process" qsTypeId="urn:microsoft.com/office/officeart/2005/8/quickstyle/3d1" qsCatId="3D" csTypeId="urn:microsoft.com/office/officeart/2005/8/colors/accent0_3" csCatId="mainScheme" phldr="1"/>
      <dgm:spPr/>
      <dgm:t>
        <a:bodyPr/>
        <a:lstStyle/>
        <a:p>
          <a:endParaRPr lang="en-US"/>
        </a:p>
      </dgm:t>
    </dgm:pt>
    <dgm:pt modelId="{96EEF099-E531-4FF6-94AB-A0BB53AAF97D}">
      <dgm:prSet phldrT="[Text]" custT="1"/>
      <dgm:spPr/>
      <dgm:t>
        <a:bodyPr/>
        <a:lstStyle/>
        <a:p>
          <a:r>
            <a:rPr lang="en-US" sz="2200" dirty="0" smtClean="0">
              <a:latin typeface="Times New Roman" pitchFamily="18" charset="0"/>
              <a:cs typeface="Times New Roman" pitchFamily="18" charset="0"/>
            </a:rPr>
            <a:t>27 books canonized:</a:t>
          </a:r>
        </a:p>
        <a:p>
          <a:r>
            <a:rPr lang="en-US" sz="2000" dirty="0" smtClean="0">
              <a:latin typeface="Times New Roman" pitchFamily="18" charset="0"/>
              <a:cs typeface="Times New Roman" pitchFamily="18" charset="0"/>
            </a:rPr>
            <a:t>(A.D. 367-397)</a:t>
          </a:r>
          <a:endParaRPr lang="en-US" sz="2000" dirty="0">
            <a:latin typeface="Times New Roman" pitchFamily="18" charset="0"/>
            <a:cs typeface="Times New Roman" pitchFamily="18" charset="0"/>
          </a:endParaRPr>
        </a:p>
      </dgm:t>
    </dgm:pt>
    <dgm:pt modelId="{7F7A2235-C5CE-4889-B561-1EA110F4C5FC}" type="parTrans" cxnId="{34F58342-51A9-4557-AD7D-3F9BD8CE81DC}">
      <dgm:prSet/>
      <dgm:spPr/>
      <dgm:t>
        <a:bodyPr/>
        <a:lstStyle/>
        <a:p>
          <a:endParaRPr lang="en-US" sz="2300">
            <a:latin typeface="Times New Roman" pitchFamily="18" charset="0"/>
            <a:cs typeface="Times New Roman" pitchFamily="18" charset="0"/>
          </a:endParaRPr>
        </a:p>
      </dgm:t>
    </dgm:pt>
    <dgm:pt modelId="{E16071A3-102D-4274-9889-8A23343A8CEC}" type="sibTrans" cxnId="{34F58342-51A9-4557-AD7D-3F9BD8CE81DC}">
      <dgm:prSet/>
      <dgm:spPr/>
      <dgm:t>
        <a:bodyPr/>
        <a:lstStyle/>
        <a:p>
          <a:endParaRPr lang="en-US" sz="2300">
            <a:latin typeface="Times New Roman" pitchFamily="18" charset="0"/>
            <a:cs typeface="Times New Roman" pitchFamily="18" charset="0"/>
          </a:endParaRPr>
        </a:p>
      </dgm:t>
    </dgm:pt>
    <dgm:pt modelId="{E2B3A20A-CCD1-4B82-8D5C-8C18523BCDFB}">
      <dgm:prSet custT="1"/>
      <dgm:spPr/>
      <dgm:t>
        <a:bodyPr/>
        <a:lstStyle/>
        <a:p>
          <a:r>
            <a:rPr lang="en-US" sz="2300" dirty="0" smtClean="0">
              <a:latin typeface="Times New Roman" pitchFamily="18" charset="0"/>
              <a:cs typeface="Times New Roman" pitchFamily="18" charset="0"/>
            </a:rPr>
            <a:t>Inspired/written:</a:t>
          </a:r>
        </a:p>
        <a:p>
          <a:r>
            <a:rPr lang="en-US" sz="2300" dirty="0" smtClean="0">
              <a:latin typeface="Times New Roman" pitchFamily="18" charset="0"/>
              <a:cs typeface="Times New Roman" pitchFamily="18" charset="0"/>
            </a:rPr>
            <a:t>(~A.D. 40-100)</a:t>
          </a:r>
        </a:p>
      </dgm:t>
    </dgm:pt>
    <dgm:pt modelId="{6CAA347A-FF5B-4B43-910C-B5D717DB895B}" type="parTrans" cxnId="{613132BA-0CE8-4554-A062-52BF8F7C2FF3}">
      <dgm:prSet/>
      <dgm:spPr/>
      <dgm:t>
        <a:bodyPr/>
        <a:lstStyle/>
        <a:p>
          <a:endParaRPr lang="en-US" sz="2300">
            <a:latin typeface="Times New Roman" pitchFamily="18" charset="0"/>
            <a:cs typeface="Times New Roman" pitchFamily="18" charset="0"/>
          </a:endParaRPr>
        </a:p>
      </dgm:t>
    </dgm:pt>
    <dgm:pt modelId="{F21FB0DF-BE94-44B5-90A2-1D88537BAA8E}" type="sibTrans" cxnId="{613132BA-0CE8-4554-A062-52BF8F7C2FF3}">
      <dgm:prSet/>
      <dgm:spPr/>
      <dgm:t>
        <a:bodyPr/>
        <a:lstStyle/>
        <a:p>
          <a:endParaRPr lang="en-US" sz="2300">
            <a:latin typeface="Times New Roman" pitchFamily="18" charset="0"/>
            <a:cs typeface="Times New Roman" pitchFamily="18" charset="0"/>
          </a:endParaRPr>
        </a:p>
      </dgm:t>
    </dgm:pt>
    <dgm:pt modelId="{8001FB20-2621-4BC4-B689-25A196693010}">
      <dgm:prSet custT="1"/>
      <dgm:spPr/>
      <dgm:t>
        <a:bodyPr/>
        <a:lstStyle/>
        <a:p>
          <a:r>
            <a:rPr lang="en-US" sz="2300" dirty="0" smtClean="0">
              <a:latin typeface="Times New Roman" pitchFamily="18" charset="0"/>
              <a:cs typeface="Times New Roman" pitchFamily="18" charset="0"/>
            </a:rPr>
            <a:t>Jew &amp; Gentile</a:t>
          </a:r>
          <a:endParaRPr lang="en-US" sz="2300" dirty="0">
            <a:latin typeface="Times New Roman" pitchFamily="18" charset="0"/>
            <a:cs typeface="Times New Roman" pitchFamily="18" charset="0"/>
          </a:endParaRPr>
        </a:p>
      </dgm:t>
    </dgm:pt>
    <dgm:pt modelId="{C04DEFA6-1EAF-4377-810D-2A835BD9496F}" type="parTrans" cxnId="{F3B74CB7-E5CA-4C57-B66E-26F6ADFE4E4F}">
      <dgm:prSet/>
      <dgm:spPr/>
      <dgm:t>
        <a:bodyPr/>
        <a:lstStyle/>
        <a:p>
          <a:endParaRPr lang="en-US"/>
        </a:p>
      </dgm:t>
    </dgm:pt>
    <dgm:pt modelId="{C9284422-B9EA-4C57-BE75-74A33913B8D7}" type="sibTrans" cxnId="{F3B74CB7-E5CA-4C57-B66E-26F6ADFE4E4F}">
      <dgm:prSet/>
      <dgm:spPr/>
      <dgm:t>
        <a:bodyPr/>
        <a:lstStyle/>
        <a:p>
          <a:endParaRPr lang="en-US"/>
        </a:p>
      </dgm:t>
    </dgm:pt>
    <dgm:pt modelId="{DEDFA74D-168A-4916-91F6-74365AD711CB}">
      <dgm:prSet custT="1"/>
      <dgm:spPr/>
      <dgm:t>
        <a:bodyPr/>
        <a:lstStyle/>
        <a:p>
          <a:r>
            <a:rPr lang="en-US" sz="2200" dirty="0" smtClean="0">
              <a:latin typeface="Times New Roman" pitchFamily="18" charset="0"/>
              <a:cs typeface="Times New Roman" pitchFamily="18" charset="0"/>
            </a:rPr>
            <a:t>Mostly recognized:</a:t>
          </a:r>
        </a:p>
        <a:p>
          <a:r>
            <a:rPr lang="en-US" sz="2000" dirty="0" smtClean="0">
              <a:latin typeface="Times New Roman" pitchFamily="18" charset="0"/>
              <a:cs typeface="Times New Roman" pitchFamily="18" charset="0"/>
            </a:rPr>
            <a:t>(~A.D. 150)</a:t>
          </a:r>
          <a:endParaRPr lang="en-US" sz="2000" dirty="0">
            <a:latin typeface="Times New Roman" pitchFamily="18" charset="0"/>
            <a:cs typeface="Times New Roman" pitchFamily="18" charset="0"/>
          </a:endParaRPr>
        </a:p>
      </dgm:t>
    </dgm:pt>
    <dgm:pt modelId="{339D65DD-25C5-4219-B281-3911A03E8CC6}" type="parTrans" cxnId="{0F29DBB2-9E9A-40A1-AB12-EB0114DED186}">
      <dgm:prSet/>
      <dgm:spPr/>
      <dgm:t>
        <a:bodyPr/>
        <a:lstStyle/>
        <a:p>
          <a:endParaRPr lang="en-US"/>
        </a:p>
      </dgm:t>
    </dgm:pt>
    <dgm:pt modelId="{B2A00771-42C6-4513-8795-E3E30F4EF4CB}" type="sibTrans" cxnId="{0F29DBB2-9E9A-40A1-AB12-EB0114DED186}">
      <dgm:prSet/>
      <dgm:spPr/>
      <dgm:t>
        <a:bodyPr/>
        <a:lstStyle/>
        <a:p>
          <a:endParaRPr lang="en-US"/>
        </a:p>
      </dgm:t>
    </dgm:pt>
    <dgm:pt modelId="{F38710A0-4770-4492-BF35-A0E6495E9269}" type="pres">
      <dgm:prSet presAssocID="{2BF3E6C1-8023-41EA-A378-CE34DDFA6897}" presName="CompostProcess" presStyleCnt="0">
        <dgm:presLayoutVars>
          <dgm:dir/>
          <dgm:resizeHandles val="exact"/>
        </dgm:presLayoutVars>
      </dgm:prSet>
      <dgm:spPr/>
      <dgm:t>
        <a:bodyPr/>
        <a:lstStyle/>
        <a:p>
          <a:endParaRPr lang="en-US"/>
        </a:p>
      </dgm:t>
    </dgm:pt>
    <dgm:pt modelId="{3AF53372-9ED1-4634-B5E3-2C3E854AA0AE}" type="pres">
      <dgm:prSet presAssocID="{2BF3E6C1-8023-41EA-A378-CE34DDFA6897}" presName="arrow" presStyleLbl="bgShp" presStyleIdx="0" presStyleCnt="1" custLinFactNeighborX="-267"/>
      <dgm:spPr/>
    </dgm:pt>
    <dgm:pt modelId="{E783AD92-FBA0-42E8-8507-2477201E5732}" type="pres">
      <dgm:prSet presAssocID="{2BF3E6C1-8023-41EA-A378-CE34DDFA6897}" presName="linearProcess" presStyleCnt="0"/>
      <dgm:spPr/>
    </dgm:pt>
    <dgm:pt modelId="{5DD31958-FEBA-4D9D-AFC2-83F30EADB0A9}" type="pres">
      <dgm:prSet presAssocID="{E2B3A20A-CCD1-4B82-8D5C-8C18523BCDFB}" presName="textNode" presStyleLbl="node1" presStyleIdx="0" presStyleCnt="4" custScaleX="256509" custLinFactX="82035" custLinFactNeighborX="100000" custLinFactNeighborY="-1763">
        <dgm:presLayoutVars>
          <dgm:bulletEnabled val="1"/>
        </dgm:presLayoutVars>
      </dgm:prSet>
      <dgm:spPr/>
      <dgm:t>
        <a:bodyPr/>
        <a:lstStyle/>
        <a:p>
          <a:endParaRPr lang="en-US"/>
        </a:p>
      </dgm:t>
    </dgm:pt>
    <dgm:pt modelId="{A8347C9F-6BF1-4541-BFB9-84EED3D665E3}" type="pres">
      <dgm:prSet presAssocID="{F21FB0DF-BE94-44B5-90A2-1D88537BAA8E}" presName="sibTrans" presStyleCnt="0"/>
      <dgm:spPr/>
    </dgm:pt>
    <dgm:pt modelId="{54A5A500-BB08-42BD-AA22-525152DC929A}" type="pres">
      <dgm:prSet presAssocID="{DEDFA74D-168A-4916-91F6-74365AD711CB}" presName="textNode" presStyleLbl="node1" presStyleIdx="1" presStyleCnt="4" custScaleX="215944" custLinFactX="300000" custLinFactNeighborX="362148" custLinFactNeighborY="-52681">
        <dgm:presLayoutVars>
          <dgm:bulletEnabled val="1"/>
        </dgm:presLayoutVars>
      </dgm:prSet>
      <dgm:spPr/>
      <dgm:t>
        <a:bodyPr/>
        <a:lstStyle/>
        <a:p>
          <a:endParaRPr lang="en-US"/>
        </a:p>
      </dgm:t>
    </dgm:pt>
    <dgm:pt modelId="{EA3A8D26-52DF-43D5-AEC5-D294C569D703}" type="pres">
      <dgm:prSet presAssocID="{B2A00771-42C6-4513-8795-E3E30F4EF4CB}" presName="sibTrans" presStyleCnt="0"/>
      <dgm:spPr/>
    </dgm:pt>
    <dgm:pt modelId="{86C15252-19B4-456E-9A1D-C66682FC7D0F}" type="pres">
      <dgm:prSet presAssocID="{96EEF099-E531-4FF6-94AB-A0BB53AAF97D}" presName="textNode" presStyleLbl="node1" presStyleIdx="2" presStyleCnt="4" custScaleX="223298" custLinFactX="100000" custLinFactNeighborX="152981" custLinFactNeighborY="56594">
        <dgm:presLayoutVars>
          <dgm:bulletEnabled val="1"/>
        </dgm:presLayoutVars>
      </dgm:prSet>
      <dgm:spPr/>
      <dgm:t>
        <a:bodyPr/>
        <a:lstStyle/>
        <a:p>
          <a:endParaRPr lang="en-US"/>
        </a:p>
      </dgm:t>
    </dgm:pt>
    <dgm:pt modelId="{8FEAD877-3A6C-4A84-BF80-667C914E2BFB}" type="pres">
      <dgm:prSet presAssocID="{E16071A3-102D-4274-9889-8A23343A8CEC}" presName="sibTrans" presStyleCnt="0"/>
      <dgm:spPr/>
    </dgm:pt>
    <dgm:pt modelId="{0A88E0BD-EB31-456B-B2BB-4B66A4ACFBC5}" type="pres">
      <dgm:prSet presAssocID="{8001FB20-2621-4BC4-B689-25A196693010}" presName="textNode" presStyleLbl="node1" presStyleIdx="3" presStyleCnt="4" custScaleX="194963" custScaleY="100000" custLinFactX="-300000" custLinFactNeighborX="-366344" custLinFactNeighborY="-604">
        <dgm:presLayoutVars>
          <dgm:bulletEnabled val="1"/>
        </dgm:presLayoutVars>
      </dgm:prSet>
      <dgm:spPr/>
      <dgm:t>
        <a:bodyPr/>
        <a:lstStyle/>
        <a:p>
          <a:endParaRPr lang="en-US"/>
        </a:p>
      </dgm:t>
    </dgm:pt>
  </dgm:ptLst>
  <dgm:cxnLst>
    <dgm:cxn modelId="{CF81E139-B5C4-4DC6-81B2-B13D65E312A4}" type="presOf" srcId="{8001FB20-2621-4BC4-B689-25A196693010}" destId="{0A88E0BD-EB31-456B-B2BB-4B66A4ACFBC5}" srcOrd="0" destOrd="0" presId="urn:microsoft.com/office/officeart/2005/8/layout/hProcess9"/>
    <dgm:cxn modelId="{73988174-F0A9-4037-A697-ECAE30AE02BA}" type="presOf" srcId="{2BF3E6C1-8023-41EA-A378-CE34DDFA6897}" destId="{F38710A0-4770-4492-BF35-A0E6495E9269}" srcOrd="0" destOrd="0" presId="urn:microsoft.com/office/officeart/2005/8/layout/hProcess9"/>
    <dgm:cxn modelId="{610EF62F-85C1-4E33-B2C3-2DE9A200DF53}" type="presOf" srcId="{96EEF099-E531-4FF6-94AB-A0BB53AAF97D}" destId="{86C15252-19B4-456E-9A1D-C66682FC7D0F}" srcOrd="0" destOrd="0" presId="urn:microsoft.com/office/officeart/2005/8/layout/hProcess9"/>
    <dgm:cxn modelId="{6ECDA315-E3AC-404B-B1C0-C11A0AE7CCF1}" type="presOf" srcId="{DEDFA74D-168A-4916-91F6-74365AD711CB}" destId="{54A5A500-BB08-42BD-AA22-525152DC929A}" srcOrd="0" destOrd="0" presId="urn:microsoft.com/office/officeart/2005/8/layout/hProcess9"/>
    <dgm:cxn modelId="{613132BA-0CE8-4554-A062-52BF8F7C2FF3}" srcId="{2BF3E6C1-8023-41EA-A378-CE34DDFA6897}" destId="{E2B3A20A-CCD1-4B82-8D5C-8C18523BCDFB}" srcOrd="0" destOrd="0" parTransId="{6CAA347A-FF5B-4B43-910C-B5D717DB895B}" sibTransId="{F21FB0DF-BE94-44B5-90A2-1D88537BAA8E}"/>
    <dgm:cxn modelId="{F3B74CB7-E5CA-4C57-B66E-26F6ADFE4E4F}" srcId="{2BF3E6C1-8023-41EA-A378-CE34DDFA6897}" destId="{8001FB20-2621-4BC4-B689-25A196693010}" srcOrd="3" destOrd="0" parTransId="{C04DEFA6-1EAF-4377-810D-2A835BD9496F}" sibTransId="{C9284422-B9EA-4C57-BE75-74A33913B8D7}"/>
    <dgm:cxn modelId="{34F58342-51A9-4557-AD7D-3F9BD8CE81DC}" srcId="{2BF3E6C1-8023-41EA-A378-CE34DDFA6897}" destId="{96EEF099-E531-4FF6-94AB-A0BB53AAF97D}" srcOrd="2" destOrd="0" parTransId="{7F7A2235-C5CE-4889-B561-1EA110F4C5FC}" sibTransId="{E16071A3-102D-4274-9889-8A23343A8CEC}"/>
    <dgm:cxn modelId="{474670F2-96CE-458F-B617-9375EBFE240D}" type="presOf" srcId="{E2B3A20A-CCD1-4B82-8D5C-8C18523BCDFB}" destId="{5DD31958-FEBA-4D9D-AFC2-83F30EADB0A9}" srcOrd="0" destOrd="0" presId="urn:microsoft.com/office/officeart/2005/8/layout/hProcess9"/>
    <dgm:cxn modelId="{0F29DBB2-9E9A-40A1-AB12-EB0114DED186}" srcId="{2BF3E6C1-8023-41EA-A378-CE34DDFA6897}" destId="{DEDFA74D-168A-4916-91F6-74365AD711CB}" srcOrd="1" destOrd="0" parTransId="{339D65DD-25C5-4219-B281-3911A03E8CC6}" sibTransId="{B2A00771-42C6-4513-8795-E3E30F4EF4CB}"/>
    <dgm:cxn modelId="{68CFCDE0-EFE6-4D8C-9D4B-E4167489DBCD}" type="presParOf" srcId="{F38710A0-4770-4492-BF35-A0E6495E9269}" destId="{3AF53372-9ED1-4634-B5E3-2C3E854AA0AE}" srcOrd="0" destOrd="0" presId="urn:microsoft.com/office/officeart/2005/8/layout/hProcess9"/>
    <dgm:cxn modelId="{205D1C02-F1A6-4C6D-8AE2-9BB9C3F410E9}" type="presParOf" srcId="{F38710A0-4770-4492-BF35-A0E6495E9269}" destId="{E783AD92-FBA0-42E8-8507-2477201E5732}" srcOrd="1" destOrd="0" presId="urn:microsoft.com/office/officeart/2005/8/layout/hProcess9"/>
    <dgm:cxn modelId="{8923F193-E642-440F-A1D9-573621C68889}" type="presParOf" srcId="{E783AD92-FBA0-42E8-8507-2477201E5732}" destId="{5DD31958-FEBA-4D9D-AFC2-83F30EADB0A9}" srcOrd="0" destOrd="0" presId="urn:microsoft.com/office/officeart/2005/8/layout/hProcess9"/>
    <dgm:cxn modelId="{B15D399B-B253-4151-8E53-AFA2E3CD0756}" type="presParOf" srcId="{E783AD92-FBA0-42E8-8507-2477201E5732}" destId="{A8347C9F-6BF1-4541-BFB9-84EED3D665E3}" srcOrd="1" destOrd="0" presId="urn:microsoft.com/office/officeart/2005/8/layout/hProcess9"/>
    <dgm:cxn modelId="{FCEEF5A9-6BF8-4CF4-81B1-556783C0169A}" type="presParOf" srcId="{E783AD92-FBA0-42E8-8507-2477201E5732}" destId="{54A5A500-BB08-42BD-AA22-525152DC929A}" srcOrd="2" destOrd="0" presId="urn:microsoft.com/office/officeart/2005/8/layout/hProcess9"/>
    <dgm:cxn modelId="{C3C8505F-BE3B-4F8A-A270-6F894E0C84AC}" type="presParOf" srcId="{E783AD92-FBA0-42E8-8507-2477201E5732}" destId="{EA3A8D26-52DF-43D5-AEC5-D294C569D703}" srcOrd="3" destOrd="0" presId="urn:microsoft.com/office/officeart/2005/8/layout/hProcess9"/>
    <dgm:cxn modelId="{34841310-83DE-4820-BB7D-241E4FFA3818}" type="presParOf" srcId="{E783AD92-FBA0-42E8-8507-2477201E5732}" destId="{86C15252-19B4-456E-9A1D-C66682FC7D0F}" srcOrd="4" destOrd="0" presId="urn:microsoft.com/office/officeart/2005/8/layout/hProcess9"/>
    <dgm:cxn modelId="{739B0519-C839-4611-A212-A6F0DDDEC464}" type="presParOf" srcId="{E783AD92-FBA0-42E8-8507-2477201E5732}" destId="{8FEAD877-3A6C-4A84-BF80-667C914E2BFB}" srcOrd="5" destOrd="0" presId="urn:microsoft.com/office/officeart/2005/8/layout/hProcess9"/>
    <dgm:cxn modelId="{1AFF8342-2051-4E03-A953-CAF029BD85BC}" type="presParOf" srcId="{E783AD92-FBA0-42E8-8507-2477201E5732}" destId="{0A88E0BD-EB31-456B-B2BB-4B66A4ACFBC5}" srcOrd="6"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F47B89-EE3C-4EAC-AD63-1998A44C535F}" type="doc">
      <dgm:prSet loTypeId="urn:microsoft.com/office/officeart/2005/8/layout/equation1" loCatId="process" qsTypeId="urn:microsoft.com/office/officeart/2005/8/quickstyle/3d1" qsCatId="3D" csTypeId="urn:microsoft.com/office/officeart/2005/8/colors/accent0_3" csCatId="mainScheme" phldr="1"/>
      <dgm:spPr/>
      <dgm:t>
        <a:bodyPr/>
        <a:lstStyle/>
        <a:p>
          <a:endParaRPr lang="en-US"/>
        </a:p>
      </dgm:t>
    </dgm:pt>
    <dgm:pt modelId="{23BC90D0-4E52-42A0-A89B-3EF5654567FA}">
      <dgm:prSet phldrT="[Text]" custT="1"/>
      <dgm:spPr>
        <a:gradFill rotWithShape="0">
          <a:gsLst>
            <a:gs pos="0">
              <a:srgbClr val="00B05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gradFill>
      </dgm:spPr>
      <dgm:t>
        <a:bodyPr/>
        <a:lstStyle/>
        <a:p>
          <a:r>
            <a:rPr lang="en-US" sz="4000" dirty="0" smtClean="0">
              <a:latin typeface="Times New Roman" pitchFamily="18" charset="0"/>
              <a:cs typeface="Times New Roman" pitchFamily="18" charset="0"/>
            </a:rPr>
            <a:t>983 Yrs.</a:t>
          </a:r>
          <a:endParaRPr lang="en-US" sz="4000" dirty="0">
            <a:latin typeface="Times New Roman" pitchFamily="18" charset="0"/>
            <a:cs typeface="Times New Roman" pitchFamily="18" charset="0"/>
          </a:endParaRPr>
        </a:p>
      </dgm:t>
    </dgm:pt>
    <dgm:pt modelId="{488F9312-73A8-410F-BDCE-DE33AD969882}" type="sibTrans" cxnId="{1A87B4CB-333F-43BA-85FA-EBEDFB29EC88}">
      <dgm:prSet/>
      <dgm:spPr/>
      <dgm:t>
        <a:bodyPr/>
        <a:lstStyle/>
        <a:p>
          <a:endParaRPr lang="en-US"/>
        </a:p>
      </dgm:t>
    </dgm:pt>
    <dgm:pt modelId="{2167E6A2-584B-4B7E-AE21-4FC78A50F70A}" type="parTrans" cxnId="{1A87B4CB-333F-43BA-85FA-EBEDFB29EC88}">
      <dgm:prSet/>
      <dgm:spPr/>
      <dgm:t>
        <a:bodyPr/>
        <a:lstStyle/>
        <a:p>
          <a:endParaRPr lang="en-US"/>
        </a:p>
      </dgm:t>
    </dgm:pt>
    <dgm:pt modelId="{7D5C50A0-B96A-4A39-B736-50A4417B3B88}" type="pres">
      <dgm:prSet presAssocID="{DAF47B89-EE3C-4EAC-AD63-1998A44C535F}" presName="linearFlow" presStyleCnt="0">
        <dgm:presLayoutVars>
          <dgm:dir/>
          <dgm:resizeHandles val="exact"/>
        </dgm:presLayoutVars>
      </dgm:prSet>
      <dgm:spPr/>
      <dgm:t>
        <a:bodyPr/>
        <a:lstStyle/>
        <a:p>
          <a:endParaRPr lang="en-US"/>
        </a:p>
      </dgm:t>
    </dgm:pt>
    <dgm:pt modelId="{4B191157-38C9-435F-9106-A600ED563850}" type="pres">
      <dgm:prSet presAssocID="{23BC90D0-4E52-42A0-A89B-3EF5654567FA}" presName="node" presStyleLbl="node1" presStyleIdx="0" presStyleCnt="1" custLinFactNeighborX="-5805" custLinFactNeighborY="23060">
        <dgm:presLayoutVars>
          <dgm:bulletEnabled val="1"/>
        </dgm:presLayoutVars>
      </dgm:prSet>
      <dgm:spPr/>
      <dgm:t>
        <a:bodyPr/>
        <a:lstStyle/>
        <a:p>
          <a:endParaRPr lang="en-US"/>
        </a:p>
      </dgm:t>
    </dgm:pt>
  </dgm:ptLst>
  <dgm:cxnLst>
    <dgm:cxn modelId="{1A87B4CB-333F-43BA-85FA-EBEDFB29EC88}" srcId="{DAF47B89-EE3C-4EAC-AD63-1998A44C535F}" destId="{23BC90D0-4E52-42A0-A89B-3EF5654567FA}" srcOrd="0" destOrd="0" parTransId="{2167E6A2-584B-4B7E-AE21-4FC78A50F70A}" sibTransId="{488F9312-73A8-410F-BDCE-DE33AD969882}"/>
    <dgm:cxn modelId="{609A6BF0-523F-4B8A-9DA2-00C3DBD1556A}" type="presOf" srcId="{DAF47B89-EE3C-4EAC-AD63-1998A44C535F}" destId="{7D5C50A0-B96A-4A39-B736-50A4417B3B88}" srcOrd="0" destOrd="0" presId="urn:microsoft.com/office/officeart/2005/8/layout/equation1"/>
    <dgm:cxn modelId="{10349905-18A5-4F92-BBE7-4D561FB698FF}" type="presOf" srcId="{23BC90D0-4E52-42A0-A89B-3EF5654567FA}" destId="{4B191157-38C9-435F-9106-A600ED563850}" srcOrd="0" destOrd="0" presId="urn:microsoft.com/office/officeart/2005/8/layout/equation1"/>
    <dgm:cxn modelId="{6A0E3E19-766A-4B3C-8CF8-F04700B1B819}" type="presParOf" srcId="{7D5C50A0-B96A-4A39-B736-50A4417B3B88}" destId="{4B191157-38C9-435F-9106-A600ED563850}" srcOrd="0"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47B89-EE3C-4EAC-AD63-1998A44C535F}" type="doc">
      <dgm:prSet loTypeId="urn:microsoft.com/office/officeart/2005/8/layout/equation1" loCatId="process" qsTypeId="urn:microsoft.com/office/officeart/2005/8/quickstyle/3d1" qsCatId="3D" csTypeId="urn:microsoft.com/office/officeart/2005/8/colors/accent0_3" csCatId="mainScheme" phldr="1"/>
      <dgm:spPr/>
      <dgm:t>
        <a:bodyPr/>
        <a:lstStyle/>
        <a:p>
          <a:endParaRPr lang="en-US"/>
        </a:p>
      </dgm:t>
    </dgm:pt>
    <dgm:pt modelId="{2D8C46A5-CD86-4063-967B-7E6B87F8228A}">
      <dgm:prSet phldrT="[Text]" custT="1"/>
      <dgm:spPr>
        <a:gradFill rotWithShape="0">
          <a:gsLst>
            <a:gs pos="0">
              <a:srgbClr val="00206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gradFill>
      </dgm:spPr>
      <dgm:t>
        <a:bodyPr/>
        <a:lstStyle/>
        <a:p>
          <a:r>
            <a:rPr lang="en-US" sz="2400" dirty="0" smtClean="0">
              <a:latin typeface="Times New Roman" pitchFamily="18" charset="0"/>
              <a:cs typeface="Times New Roman" pitchFamily="18" charset="0"/>
            </a:rPr>
            <a:t>~A.D. 1350</a:t>
          </a:r>
        </a:p>
        <a:p>
          <a:r>
            <a:rPr lang="en-US" sz="2400" dirty="0" err="1" smtClean="0">
              <a:latin typeface="Times New Roman" pitchFamily="18" charset="0"/>
              <a:cs typeface="Times New Roman" pitchFamily="18" charset="0"/>
            </a:rPr>
            <a:t>Wycliff’s</a:t>
          </a:r>
          <a:r>
            <a:rPr lang="en-US" sz="2400" dirty="0" smtClean="0">
              <a:latin typeface="Times New Roman" pitchFamily="18" charset="0"/>
              <a:cs typeface="Times New Roman" pitchFamily="18" charset="0"/>
            </a:rPr>
            <a:t> English Bible</a:t>
          </a:r>
          <a:endParaRPr lang="en-US" sz="2400" dirty="0">
            <a:latin typeface="Times New Roman" pitchFamily="18" charset="0"/>
            <a:cs typeface="Times New Roman" pitchFamily="18" charset="0"/>
          </a:endParaRPr>
        </a:p>
      </dgm:t>
    </dgm:pt>
    <dgm:pt modelId="{90273520-A2D4-4745-8722-E976297C9C0E}" type="parTrans" cxnId="{3D2D2C90-862C-4D66-83F0-A72A34699D39}">
      <dgm:prSet/>
      <dgm:spPr/>
      <dgm:t>
        <a:bodyPr/>
        <a:lstStyle/>
        <a:p>
          <a:endParaRPr lang="en-US"/>
        </a:p>
      </dgm:t>
    </dgm:pt>
    <dgm:pt modelId="{2B132B97-DC11-4B4D-8E8B-C12C2B707CC8}" type="sibTrans" cxnId="{3D2D2C90-862C-4D66-83F0-A72A34699D39}">
      <dgm:prSet/>
      <dgm:spPr/>
      <dgm:t>
        <a:bodyPr/>
        <a:lstStyle/>
        <a:p>
          <a:endParaRPr lang="en-US" dirty="0"/>
        </a:p>
      </dgm:t>
    </dgm:pt>
    <dgm:pt modelId="{23706353-94A8-4C57-BD71-8E8A5012B6B3}">
      <dgm:prSet phldrT="[Text]" custT="1"/>
      <dgm:spPr>
        <a:gradFill rotWithShape="0">
          <a:gsLst>
            <a:gs pos="0">
              <a:srgbClr val="7E000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gradFill>
      </dgm:spPr>
      <dgm:t>
        <a:bodyPr/>
        <a:lstStyle/>
        <a:p>
          <a:r>
            <a:rPr lang="en-US" sz="2900" dirty="0" smtClean="0">
              <a:latin typeface="Times New Roman" pitchFamily="18" charset="0"/>
              <a:cs typeface="Times New Roman" pitchFamily="18" charset="0"/>
            </a:rPr>
            <a:t>A.D. 367</a:t>
          </a:r>
        </a:p>
        <a:p>
          <a:r>
            <a:rPr lang="en-US" sz="2400" dirty="0" smtClean="0">
              <a:latin typeface="Times New Roman" pitchFamily="18" charset="0"/>
              <a:cs typeface="Times New Roman" pitchFamily="18" charset="0"/>
            </a:rPr>
            <a:t>Athanasius’  formal list</a:t>
          </a:r>
          <a:endParaRPr lang="en-US" sz="2400" dirty="0">
            <a:latin typeface="Times New Roman" pitchFamily="18" charset="0"/>
            <a:cs typeface="Times New Roman" pitchFamily="18" charset="0"/>
          </a:endParaRPr>
        </a:p>
      </dgm:t>
    </dgm:pt>
    <dgm:pt modelId="{895F675E-6F6B-464A-BA4C-3A4122E01692}" type="parTrans" cxnId="{1BDA1EF2-E8DC-4403-95BA-E373DF302B74}">
      <dgm:prSet/>
      <dgm:spPr/>
      <dgm:t>
        <a:bodyPr/>
        <a:lstStyle/>
        <a:p>
          <a:endParaRPr lang="en-US"/>
        </a:p>
      </dgm:t>
    </dgm:pt>
    <dgm:pt modelId="{3E1BFDF0-0CFA-4F26-936D-C2530F54E29E}" type="sibTrans" cxnId="{1BDA1EF2-E8DC-4403-95BA-E373DF302B74}">
      <dgm:prSet/>
      <dgm:spPr/>
      <dgm:t>
        <a:bodyPr/>
        <a:lstStyle/>
        <a:p>
          <a:endParaRPr lang="en-US"/>
        </a:p>
      </dgm:t>
    </dgm:pt>
    <dgm:pt modelId="{23BC90D0-4E52-42A0-A89B-3EF5654567FA}">
      <dgm:prSet phldrT="[Text]" custT="1"/>
      <dgm:spPr>
        <a:gradFill rotWithShape="0">
          <a:gsLst>
            <a:gs pos="0">
              <a:srgbClr val="00B05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gradFill>
      </dgm:spPr>
      <dgm:t>
        <a:bodyPr/>
        <a:lstStyle/>
        <a:p>
          <a:r>
            <a:rPr lang="en-US" sz="2700" dirty="0" smtClean="0">
              <a:latin typeface="Times New Roman" pitchFamily="18" charset="0"/>
              <a:cs typeface="Times New Roman" pitchFamily="18" charset="0"/>
            </a:rPr>
            <a:t>983 Yr. time gap</a:t>
          </a:r>
          <a:endParaRPr lang="en-US" sz="2700" dirty="0">
            <a:latin typeface="Times New Roman" pitchFamily="18" charset="0"/>
            <a:cs typeface="Times New Roman" pitchFamily="18" charset="0"/>
          </a:endParaRPr>
        </a:p>
      </dgm:t>
    </dgm:pt>
    <dgm:pt modelId="{2167E6A2-584B-4B7E-AE21-4FC78A50F70A}" type="parTrans" cxnId="{1A87B4CB-333F-43BA-85FA-EBEDFB29EC88}">
      <dgm:prSet/>
      <dgm:spPr/>
      <dgm:t>
        <a:bodyPr/>
        <a:lstStyle/>
        <a:p>
          <a:endParaRPr lang="en-US"/>
        </a:p>
      </dgm:t>
    </dgm:pt>
    <dgm:pt modelId="{488F9312-73A8-410F-BDCE-DE33AD969882}" type="sibTrans" cxnId="{1A87B4CB-333F-43BA-85FA-EBEDFB29EC88}">
      <dgm:prSet/>
      <dgm:spPr/>
      <dgm:t>
        <a:bodyPr/>
        <a:lstStyle/>
        <a:p>
          <a:endParaRPr lang="en-US"/>
        </a:p>
      </dgm:t>
    </dgm:pt>
    <dgm:pt modelId="{7D5C50A0-B96A-4A39-B736-50A4417B3B88}" type="pres">
      <dgm:prSet presAssocID="{DAF47B89-EE3C-4EAC-AD63-1998A44C535F}" presName="linearFlow" presStyleCnt="0">
        <dgm:presLayoutVars>
          <dgm:dir/>
          <dgm:resizeHandles val="exact"/>
        </dgm:presLayoutVars>
      </dgm:prSet>
      <dgm:spPr/>
      <dgm:t>
        <a:bodyPr/>
        <a:lstStyle/>
        <a:p>
          <a:endParaRPr lang="en-US"/>
        </a:p>
      </dgm:t>
    </dgm:pt>
    <dgm:pt modelId="{FC939F46-9E52-423F-8003-BB38A2E7564A}" type="pres">
      <dgm:prSet presAssocID="{2D8C46A5-CD86-4063-967B-7E6B87F8228A}" presName="node" presStyleLbl="node1" presStyleIdx="0" presStyleCnt="3">
        <dgm:presLayoutVars>
          <dgm:bulletEnabled val="1"/>
        </dgm:presLayoutVars>
      </dgm:prSet>
      <dgm:spPr/>
      <dgm:t>
        <a:bodyPr/>
        <a:lstStyle/>
        <a:p>
          <a:endParaRPr lang="en-US"/>
        </a:p>
      </dgm:t>
    </dgm:pt>
    <dgm:pt modelId="{EA357D24-06DF-4D91-B078-6F67BD51EFB8}" type="pres">
      <dgm:prSet presAssocID="{2B132B97-DC11-4B4D-8E8B-C12C2B707CC8}" presName="spacerL" presStyleCnt="0"/>
      <dgm:spPr/>
    </dgm:pt>
    <dgm:pt modelId="{C595DC24-FC27-4DAE-823A-E4974D172343}" type="pres">
      <dgm:prSet presAssocID="{2B132B97-DC11-4B4D-8E8B-C12C2B707CC8}" presName="sibTrans" presStyleLbl="sibTrans2D1" presStyleIdx="0" presStyleCnt="2"/>
      <dgm:spPr>
        <a:prstGeom prst="mathMinus">
          <a:avLst/>
        </a:prstGeom>
      </dgm:spPr>
      <dgm:t>
        <a:bodyPr/>
        <a:lstStyle/>
        <a:p>
          <a:endParaRPr lang="en-US"/>
        </a:p>
      </dgm:t>
    </dgm:pt>
    <dgm:pt modelId="{4C562481-38FB-4A1E-B3AD-EF454492D3C1}" type="pres">
      <dgm:prSet presAssocID="{2B132B97-DC11-4B4D-8E8B-C12C2B707CC8}" presName="spacerR" presStyleCnt="0"/>
      <dgm:spPr/>
    </dgm:pt>
    <dgm:pt modelId="{92E438F8-9FDB-46A9-9F0D-0F297D5BF009}" type="pres">
      <dgm:prSet presAssocID="{23706353-94A8-4C57-BD71-8E8A5012B6B3}" presName="node" presStyleLbl="node1" presStyleIdx="1" presStyleCnt="3" custScaleX="113548" custScaleY="115998">
        <dgm:presLayoutVars>
          <dgm:bulletEnabled val="1"/>
        </dgm:presLayoutVars>
      </dgm:prSet>
      <dgm:spPr/>
      <dgm:t>
        <a:bodyPr/>
        <a:lstStyle/>
        <a:p>
          <a:endParaRPr lang="en-US"/>
        </a:p>
      </dgm:t>
    </dgm:pt>
    <dgm:pt modelId="{41CB1EFB-783A-4E6B-A411-9F9617072618}" type="pres">
      <dgm:prSet presAssocID="{3E1BFDF0-0CFA-4F26-936D-C2530F54E29E}" presName="spacerL" presStyleCnt="0"/>
      <dgm:spPr/>
    </dgm:pt>
    <dgm:pt modelId="{2942F329-C842-42BE-95E7-FC044671C45F}" type="pres">
      <dgm:prSet presAssocID="{3E1BFDF0-0CFA-4F26-936D-C2530F54E29E}" presName="sibTrans" presStyleLbl="sibTrans2D1" presStyleIdx="1" presStyleCnt="2"/>
      <dgm:spPr/>
      <dgm:t>
        <a:bodyPr/>
        <a:lstStyle/>
        <a:p>
          <a:endParaRPr lang="en-US"/>
        </a:p>
      </dgm:t>
    </dgm:pt>
    <dgm:pt modelId="{EA5E43CB-BF91-4C5F-9539-B1F2908EB049}" type="pres">
      <dgm:prSet presAssocID="{3E1BFDF0-0CFA-4F26-936D-C2530F54E29E}" presName="spacerR" presStyleCnt="0"/>
      <dgm:spPr/>
    </dgm:pt>
    <dgm:pt modelId="{4B191157-38C9-435F-9106-A600ED563850}" type="pres">
      <dgm:prSet presAssocID="{23BC90D0-4E52-42A0-A89B-3EF5654567FA}" presName="node" presStyleLbl="node1" presStyleIdx="2" presStyleCnt="3" custLinFactNeighborX="-53670">
        <dgm:presLayoutVars>
          <dgm:bulletEnabled val="1"/>
        </dgm:presLayoutVars>
      </dgm:prSet>
      <dgm:spPr/>
      <dgm:t>
        <a:bodyPr/>
        <a:lstStyle/>
        <a:p>
          <a:endParaRPr lang="en-US"/>
        </a:p>
      </dgm:t>
    </dgm:pt>
  </dgm:ptLst>
  <dgm:cxnLst>
    <dgm:cxn modelId="{3D2D2C90-862C-4D66-83F0-A72A34699D39}" srcId="{DAF47B89-EE3C-4EAC-AD63-1998A44C535F}" destId="{2D8C46A5-CD86-4063-967B-7E6B87F8228A}" srcOrd="0" destOrd="0" parTransId="{90273520-A2D4-4745-8722-E976297C9C0E}" sibTransId="{2B132B97-DC11-4B4D-8E8B-C12C2B707CC8}"/>
    <dgm:cxn modelId="{7156A0FF-097A-4C08-917E-00075C6A137A}" type="presOf" srcId="{DAF47B89-EE3C-4EAC-AD63-1998A44C535F}" destId="{7D5C50A0-B96A-4A39-B736-50A4417B3B88}" srcOrd="0" destOrd="0" presId="urn:microsoft.com/office/officeart/2005/8/layout/equation1"/>
    <dgm:cxn modelId="{8E985B7B-6A62-453B-A659-F9B63C2225EF}" type="presOf" srcId="{23BC90D0-4E52-42A0-A89B-3EF5654567FA}" destId="{4B191157-38C9-435F-9106-A600ED563850}" srcOrd="0" destOrd="0" presId="urn:microsoft.com/office/officeart/2005/8/layout/equation1"/>
    <dgm:cxn modelId="{A62FC12E-973A-451C-9135-8070AA789D12}" type="presOf" srcId="{23706353-94A8-4C57-BD71-8E8A5012B6B3}" destId="{92E438F8-9FDB-46A9-9F0D-0F297D5BF009}" srcOrd="0" destOrd="0" presId="urn:microsoft.com/office/officeart/2005/8/layout/equation1"/>
    <dgm:cxn modelId="{1BDA1EF2-E8DC-4403-95BA-E373DF302B74}" srcId="{DAF47B89-EE3C-4EAC-AD63-1998A44C535F}" destId="{23706353-94A8-4C57-BD71-8E8A5012B6B3}" srcOrd="1" destOrd="0" parTransId="{895F675E-6F6B-464A-BA4C-3A4122E01692}" sibTransId="{3E1BFDF0-0CFA-4F26-936D-C2530F54E29E}"/>
    <dgm:cxn modelId="{80201BBE-A5C2-4A6B-AA1C-0D4B4A0B7FA0}" type="presOf" srcId="{2B132B97-DC11-4B4D-8E8B-C12C2B707CC8}" destId="{C595DC24-FC27-4DAE-823A-E4974D172343}" srcOrd="0" destOrd="0" presId="urn:microsoft.com/office/officeart/2005/8/layout/equation1"/>
    <dgm:cxn modelId="{1A87B4CB-333F-43BA-85FA-EBEDFB29EC88}" srcId="{DAF47B89-EE3C-4EAC-AD63-1998A44C535F}" destId="{23BC90D0-4E52-42A0-A89B-3EF5654567FA}" srcOrd="2" destOrd="0" parTransId="{2167E6A2-584B-4B7E-AE21-4FC78A50F70A}" sibTransId="{488F9312-73A8-410F-BDCE-DE33AD969882}"/>
    <dgm:cxn modelId="{CF0598A0-D54B-4264-B30C-340352961250}" type="presOf" srcId="{2D8C46A5-CD86-4063-967B-7E6B87F8228A}" destId="{FC939F46-9E52-423F-8003-BB38A2E7564A}" srcOrd="0" destOrd="0" presId="urn:microsoft.com/office/officeart/2005/8/layout/equation1"/>
    <dgm:cxn modelId="{E8D6EE58-7139-4C4E-A980-33A2130B117F}" type="presOf" srcId="{3E1BFDF0-0CFA-4F26-936D-C2530F54E29E}" destId="{2942F329-C842-42BE-95E7-FC044671C45F}" srcOrd="0" destOrd="0" presId="urn:microsoft.com/office/officeart/2005/8/layout/equation1"/>
    <dgm:cxn modelId="{E0F86DE9-FCA5-4637-BA7B-315AF070D397}" type="presParOf" srcId="{7D5C50A0-B96A-4A39-B736-50A4417B3B88}" destId="{FC939F46-9E52-423F-8003-BB38A2E7564A}" srcOrd="0" destOrd="0" presId="urn:microsoft.com/office/officeart/2005/8/layout/equation1"/>
    <dgm:cxn modelId="{C414CA3A-75D5-45FE-A1D0-80FC1B18D585}" type="presParOf" srcId="{7D5C50A0-B96A-4A39-B736-50A4417B3B88}" destId="{EA357D24-06DF-4D91-B078-6F67BD51EFB8}" srcOrd="1" destOrd="0" presId="urn:microsoft.com/office/officeart/2005/8/layout/equation1"/>
    <dgm:cxn modelId="{B85856F8-1716-4D4A-AD0F-274AA467F542}" type="presParOf" srcId="{7D5C50A0-B96A-4A39-B736-50A4417B3B88}" destId="{C595DC24-FC27-4DAE-823A-E4974D172343}" srcOrd="2" destOrd="0" presId="urn:microsoft.com/office/officeart/2005/8/layout/equation1"/>
    <dgm:cxn modelId="{A4DA2DFF-E8E1-40DD-9B45-FFCEB1D38E20}" type="presParOf" srcId="{7D5C50A0-B96A-4A39-B736-50A4417B3B88}" destId="{4C562481-38FB-4A1E-B3AD-EF454492D3C1}" srcOrd="3" destOrd="0" presId="urn:microsoft.com/office/officeart/2005/8/layout/equation1"/>
    <dgm:cxn modelId="{784224F7-0365-4858-9B52-C7695864E3A5}" type="presParOf" srcId="{7D5C50A0-B96A-4A39-B736-50A4417B3B88}" destId="{92E438F8-9FDB-46A9-9F0D-0F297D5BF009}" srcOrd="4" destOrd="0" presId="urn:microsoft.com/office/officeart/2005/8/layout/equation1"/>
    <dgm:cxn modelId="{766DA885-BBC9-4A04-B5A3-E9086FB91A6A}" type="presParOf" srcId="{7D5C50A0-B96A-4A39-B736-50A4417B3B88}" destId="{41CB1EFB-783A-4E6B-A411-9F9617072618}" srcOrd="5" destOrd="0" presId="urn:microsoft.com/office/officeart/2005/8/layout/equation1"/>
    <dgm:cxn modelId="{BA93F66F-6187-4C91-854A-DE96A3AD7A22}" type="presParOf" srcId="{7D5C50A0-B96A-4A39-B736-50A4417B3B88}" destId="{2942F329-C842-42BE-95E7-FC044671C45F}" srcOrd="6" destOrd="0" presId="urn:microsoft.com/office/officeart/2005/8/layout/equation1"/>
    <dgm:cxn modelId="{C0383B35-5613-4ECB-8FD9-35876F91766D}" type="presParOf" srcId="{7D5C50A0-B96A-4A39-B736-50A4417B3B88}" destId="{EA5E43CB-BF91-4C5F-9539-B1F2908EB049}" srcOrd="7" destOrd="0" presId="urn:microsoft.com/office/officeart/2005/8/layout/equation1"/>
    <dgm:cxn modelId="{77026B9F-FB37-40DB-9CA7-35C8A96C772A}" type="presParOf" srcId="{7D5C50A0-B96A-4A39-B736-50A4417B3B88}" destId="{4B191157-38C9-435F-9106-A600ED563850}" srcOrd="8" destOrd="0" presId="urn:microsoft.com/office/officeart/2005/8/layout/equati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F47B89-EE3C-4EAC-AD63-1998A44C535F}" type="doc">
      <dgm:prSet loTypeId="urn:microsoft.com/office/officeart/2005/8/layout/equation1" loCatId="process" qsTypeId="urn:microsoft.com/office/officeart/2005/8/quickstyle/3d1" qsCatId="3D" csTypeId="urn:microsoft.com/office/officeart/2005/8/colors/accent0_3" csCatId="mainScheme" phldr="1"/>
      <dgm:spPr/>
      <dgm:t>
        <a:bodyPr/>
        <a:lstStyle/>
        <a:p>
          <a:endParaRPr lang="en-US"/>
        </a:p>
      </dgm:t>
    </dgm:pt>
    <dgm:pt modelId="{23BC90D0-4E52-42A0-A89B-3EF5654567FA}">
      <dgm:prSet phldrT="[Text]" custT="1"/>
      <dgm:spPr>
        <a:gradFill rotWithShape="0">
          <a:gsLst>
            <a:gs pos="0">
              <a:srgbClr val="7E000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gradFill>
      </dgm:spPr>
      <dgm:t>
        <a:bodyPr/>
        <a:lstStyle/>
        <a:p>
          <a:r>
            <a:rPr lang="en-US" sz="4000" dirty="0" smtClean="0">
              <a:latin typeface="Times New Roman" pitchFamily="18" charset="0"/>
              <a:cs typeface="Times New Roman" pitchFamily="18" charset="0"/>
            </a:rPr>
            <a:t>A.D. 367</a:t>
          </a:r>
          <a:endParaRPr lang="en-US" sz="4000" dirty="0">
            <a:latin typeface="Times New Roman" pitchFamily="18" charset="0"/>
            <a:cs typeface="Times New Roman" pitchFamily="18" charset="0"/>
          </a:endParaRPr>
        </a:p>
      </dgm:t>
    </dgm:pt>
    <dgm:pt modelId="{488F9312-73A8-410F-BDCE-DE33AD969882}" type="sibTrans" cxnId="{1A87B4CB-333F-43BA-85FA-EBEDFB29EC88}">
      <dgm:prSet/>
      <dgm:spPr/>
      <dgm:t>
        <a:bodyPr/>
        <a:lstStyle/>
        <a:p>
          <a:endParaRPr lang="en-US"/>
        </a:p>
      </dgm:t>
    </dgm:pt>
    <dgm:pt modelId="{2167E6A2-584B-4B7E-AE21-4FC78A50F70A}" type="parTrans" cxnId="{1A87B4CB-333F-43BA-85FA-EBEDFB29EC88}">
      <dgm:prSet/>
      <dgm:spPr/>
      <dgm:t>
        <a:bodyPr/>
        <a:lstStyle/>
        <a:p>
          <a:endParaRPr lang="en-US"/>
        </a:p>
      </dgm:t>
    </dgm:pt>
    <dgm:pt modelId="{7D5C50A0-B96A-4A39-B736-50A4417B3B88}" type="pres">
      <dgm:prSet presAssocID="{DAF47B89-EE3C-4EAC-AD63-1998A44C535F}" presName="linearFlow" presStyleCnt="0">
        <dgm:presLayoutVars>
          <dgm:dir/>
          <dgm:resizeHandles val="exact"/>
        </dgm:presLayoutVars>
      </dgm:prSet>
      <dgm:spPr/>
      <dgm:t>
        <a:bodyPr/>
        <a:lstStyle/>
        <a:p>
          <a:endParaRPr lang="en-US"/>
        </a:p>
      </dgm:t>
    </dgm:pt>
    <dgm:pt modelId="{4B191157-38C9-435F-9106-A600ED563850}" type="pres">
      <dgm:prSet presAssocID="{23BC90D0-4E52-42A0-A89B-3EF5654567FA}" presName="node" presStyleLbl="node1" presStyleIdx="0" presStyleCnt="1" custLinFactNeighborX="6201">
        <dgm:presLayoutVars>
          <dgm:bulletEnabled val="1"/>
        </dgm:presLayoutVars>
      </dgm:prSet>
      <dgm:spPr/>
      <dgm:t>
        <a:bodyPr/>
        <a:lstStyle/>
        <a:p>
          <a:endParaRPr lang="en-US"/>
        </a:p>
      </dgm:t>
    </dgm:pt>
  </dgm:ptLst>
  <dgm:cxnLst>
    <dgm:cxn modelId="{45686D86-E61C-4D9D-9560-74C2A791A519}" type="presOf" srcId="{23BC90D0-4E52-42A0-A89B-3EF5654567FA}" destId="{4B191157-38C9-435F-9106-A600ED563850}" srcOrd="0" destOrd="0" presId="urn:microsoft.com/office/officeart/2005/8/layout/equation1"/>
    <dgm:cxn modelId="{1A87B4CB-333F-43BA-85FA-EBEDFB29EC88}" srcId="{DAF47B89-EE3C-4EAC-AD63-1998A44C535F}" destId="{23BC90D0-4E52-42A0-A89B-3EF5654567FA}" srcOrd="0" destOrd="0" parTransId="{2167E6A2-584B-4B7E-AE21-4FC78A50F70A}" sibTransId="{488F9312-73A8-410F-BDCE-DE33AD969882}"/>
    <dgm:cxn modelId="{3EF2096D-CCE1-44CF-834E-9E68475B496B}" type="presOf" srcId="{DAF47B89-EE3C-4EAC-AD63-1998A44C535F}" destId="{7D5C50A0-B96A-4A39-B736-50A4417B3B88}" srcOrd="0" destOrd="0" presId="urn:microsoft.com/office/officeart/2005/8/layout/equation1"/>
    <dgm:cxn modelId="{D490EF64-9851-4610-B3AA-72969E28E48A}" type="presParOf" srcId="{7D5C50A0-B96A-4A39-B736-50A4417B3B88}" destId="{4B191157-38C9-435F-9106-A600ED563850}" srcOrd="0" destOrd="0" presId="urn:microsoft.com/office/officeart/2005/8/layout/equati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5E09A8-D69D-432E-9E64-2158414BB557}"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en-US"/>
        </a:p>
      </dgm:t>
    </dgm:pt>
    <dgm:pt modelId="{699BA93E-67C7-49D7-8582-4FB45EA3C454}">
      <dgm:prSet phldrT="[Text]"/>
      <dgm:spPr/>
      <dgm:t>
        <a:bodyPr/>
        <a:lstStyle/>
        <a:p>
          <a:r>
            <a:rPr lang="en-US" dirty="0" smtClean="0">
              <a:latin typeface="Times New Roman" pitchFamily="18" charset="0"/>
              <a:cs typeface="Times New Roman" pitchFamily="18" charset="0"/>
            </a:rPr>
            <a:t>All of the time between us and them. (~1909 years.)</a:t>
          </a:r>
          <a:endParaRPr lang="en-US" dirty="0">
            <a:latin typeface="Times New Roman" pitchFamily="18" charset="0"/>
            <a:cs typeface="Times New Roman" pitchFamily="18" charset="0"/>
          </a:endParaRPr>
        </a:p>
      </dgm:t>
    </dgm:pt>
    <dgm:pt modelId="{5B472A3B-8622-450B-8C01-0185AD1187CB}" type="parTrans" cxnId="{E201D35A-A118-486A-A765-C1E238F80FD9}">
      <dgm:prSet/>
      <dgm:spPr/>
      <dgm:t>
        <a:bodyPr/>
        <a:lstStyle/>
        <a:p>
          <a:endParaRPr lang="en-US">
            <a:latin typeface="Times New Roman" pitchFamily="18" charset="0"/>
            <a:cs typeface="Times New Roman" pitchFamily="18" charset="0"/>
          </a:endParaRPr>
        </a:p>
      </dgm:t>
    </dgm:pt>
    <dgm:pt modelId="{EDACBF7C-06A1-4D4E-A7D4-282128D7A4E5}" type="sibTrans" cxnId="{E201D35A-A118-486A-A765-C1E238F80FD9}">
      <dgm:prSet/>
      <dgm:spPr/>
      <dgm:t>
        <a:bodyPr/>
        <a:lstStyle/>
        <a:p>
          <a:endParaRPr lang="en-US">
            <a:latin typeface="Times New Roman" pitchFamily="18" charset="0"/>
            <a:cs typeface="Times New Roman" pitchFamily="18" charset="0"/>
          </a:endParaRPr>
        </a:p>
      </dgm:t>
    </dgm:pt>
    <dgm:pt modelId="{4CE34478-CDA7-47E1-BEF3-6703A39A251E}">
      <dgm:prSet phldrT="[Text]"/>
      <dgm:spPr/>
      <dgm:t>
        <a:bodyPr/>
        <a:lstStyle/>
        <a:p>
          <a:r>
            <a:rPr lang="en-US" dirty="0" smtClean="0">
              <a:latin typeface="Times New Roman" pitchFamily="18" charset="0"/>
              <a:cs typeface="Times New Roman" pitchFamily="18" charset="0"/>
            </a:rPr>
            <a:t>The time between Wycliffe and Athanasius. (983 years.)</a:t>
          </a:r>
          <a:endParaRPr lang="en-US" dirty="0">
            <a:latin typeface="Times New Roman" pitchFamily="18" charset="0"/>
            <a:cs typeface="Times New Roman" pitchFamily="18" charset="0"/>
          </a:endParaRPr>
        </a:p>
      </dgm:t>
    </dgm:pt>
    <dgm:pt modelId="{CA361D59-D61D-462F-979F-71EE5334C021}" type="parTrans" cxnId="{A15A7203-37A3-40F8-8233-794435A7627D}">
      <dgm:prSet/>
      <dgm:spPr/>
      <dgm:t>
        <a:bodyPr/>
        <a:lstStyle/>
        <a:p>
          <a:endParaRPr lang="en-US">
            <a:latin typeface="Times New Roman" pitchFamily="18" charset="0"/>
            <a:cs typeface="Times New Roman" pitchFamily="18" charset="0"/>
          </a:endParaRPr>
        </a:p>
      </dgm:t>
    </dgm:pt>
    <dgm:pt modelId="{275CF398-1A20-4B34-B9CB-6334B2121116}" type="sibTrans" cxnId="{A15A7203-37A3-40F8-8233-794435A7627D}">
      <dgm:prSet/>
      <dgm:spPr/>
      <dgm:t>
        <a:bodyPr/>
        <a:lstStyle/>
        <a:p>
          <a:endParaRPr lang="en-US">
            <a:latin typeface="Times New Roman" pitchFamily="18" charset="0"/>
            <a:cs typeface="Times New Roman" pitchFamily="18" charset="0"/>
          </a:endParaRPr>
        </a:p>
      </dgm:t>
    </dgm:pt>
    <dgm:pt modelId="{6AB5AF52-1651-4EBA-B5F4-F5761BDA9F0B}">
      <dgm:prSet phldrT="[Text]"/>
      <dgm:spPr/>
      <dgm:t>
        <a:bodyPr/>
        <a:lstStyle/>
        <a:p>
          <a:r>
            <a:rPr lang="en-US" dirty="0" smtClean="0">
              <a:latin typeface="Times New Roman" pitchFamily="18" charset="0"/>
              <a:cs typeface="Times New Roman" pitchFamily="18" charset="0"/>
            </a:rPr>
            <a:t>Between Athanasius and the actual writings. (~267 years.)</a:t>
          </a:r>
          <a:endParaRPr lang="en-US" dirty="0">
            <a:latin typeface="Times New Roman" pitchFamily="18" charset="0"/>
            <a:cs typeface="Times New Roman" pitchFamily="18" charset="0"/>
          </a:endParaRPr>
        </a:p>
      </dgm:t>
    </dgm:pt>
    <dgm:pt modelId="{EDB0AB40-E6D6-4914-8497-E3B626E8AE4C}" type="parTrans" cxnId="{32E2D5EC-9CD0-4047-9EB6-F98C838AB737}">
      <dgm:prSet/>
      <dgm:spPr/>
      <dgm:t>
        <a:bodyPr/>
        <a:lstStyle/>
        <a:p>
          <a:endParaRPr lang="en-US">
            <a:latin typeface="Times New Roman" pitchFamily="18" charset="0"/>
            <a:cs typeface="Times New Roman" pitchFamily="18" charset="0"/>
          </a:endParaRPr>
        </a:p>
      </dgm:t>
    </dgm:pt>
    <dgm:pt modelId="{15124D83-4ADB-43D2-807A-846BF32885E3}" type="sibTrans" cxnId="{32E2D5EC-9CD0-4047-9EB6-F98C838AB737}">
      <dgm:prSet/>
      <dgm:spPr/>
      <dgm:t>
        <a:bodyPr/>
        <a:lstStyle/>
        <a:p>
          <a:endParaRPr lang="en-US">
            <a:latin typeface="Times New Roman" pitchFamily="18" charset="0"/>
            <a:cs typeface="Times New Roman" pitchFamily="18" charset="0"/>
          </a:endParaRPr>
        </a:p>
      </dgm:t>
    </dgm:pt>
    <dgm:pt modelId="{55BAC63B-6FA7-4C97-A31D-1A12FE7C93A3}" type="pres">
      <dgm:prSet presAssocID="{5E5E09A8-D69D-432E-9E64-2158414BB557}" presName="outerComposite" presStyleCnt="0">
        <dgm:presLayoutVars>
          <dgm:chMax val="5"/>
          <dgm:dir/>
          <dgm:resizeHandles val="exact"/>
        </dgm:presLayoutVars>
      </dgm:prSet>
      <dgm:spPr/>
      <dgm:t>
        <a:bodyPr/>
        <a:lstStyle/>
        <a:p>
          <a:endParaRPr lang="en-US"/>
        </a:p>
      </dgm:t>
    </dgm:pt>
    <dgm:pt modelId="{154FB062-4379-433F-9D5F-4095DAB0886B}" type="pres">
      <dgm:prSet presAssocID="{5E5E09A8-D69D-432E-9E64-2158414BB557}" presName="dummyMaxCanvas" presStyleCnt="0">
        <dgm:presLayoutVars/>
      </dgm:prSet>
      <dgm:spPr/>
    </dgm:pt>
    <dgm:pt modelId="{0D95F6C1-4BB3-4B86-8E2A-FECA0976FCC5}" type="pres">
      <dgm:prSet presAssocID="{5E5E09A8-D69D-432E-9E64-2158414BB557}" presName="ThreeNodes_1" presStyleLbl="node1" presStyleIdx="0" presStyleCnt="3">
        <dgm:presLayoutVars>
          <dgm:bulletEnabled val="1"/>
        </dgm:presLayoutVars>
      </dgm:prSet>
      <dgm:spPr/>
      <dgm:t>
        <a:bodyPr/>
        <a:lstStyle/>
        <a:p>
          <a:endParaRPr lang="en-US"/>
        </a:p>
      </dgm:t>
    </dgm:pt>
    <dgm:pt modelId="{E788718E-853D-49E7-B94C-661ADCD2BDC0}" type="pres">
      <dgm:prSet presAssocID="{5E5E09A8-D69D-432E-9E64-2158414BB557}" presName="ThreeNodes_2" presStyleLbl="node1" presStyleIdx="1" presStyleCnt="3">
        <dgm:presLayoutVars>
          <dgm:bulletEnabled val="1"/>
        </dgm:presLayoutVars>
      </dgm:prSet>
      <dgm:spPr/>
      <dgm:t>
        <a:bodyPr/>
        <a:lstStyle/>
        <a:p>
          <a:endParaRPr lang="en-US"/>
        </a:p>
      </dgm:t>
    </dgm:pt>
    <dgm:pt modelId="{BBA5A53A-FA7F-41CA-9ADC-E9A2A630C0E9}" type="pres">
      <dgm:prSet presAssocID="{5E5E09A8-D69D-432E-9E64-2158414BB557}" presName="ThreeNodes_3" presStyleLbl="node1" presStyleIdx="2" presStyleCnt="3">
        <dgm:presLayoutVars>
          <dgm:bulletEnabled val="1"/>
        </dgm:presLayoutVars>
      </dgm:prSet>
      <dgm:spPr/>
      <dgm:t>
        <a:bodyPr/>
        <a:lstStyle/>
        <a:p>
          <a:endParaRPr lang="en-US"/>
        </a:p>
      </dgm:t>
    </dgm:pt>
    <dgm:pt modelId="{004B5AE4-671F-4906-9F12-C5CB7C04B49A}" type="pres">
      <dgm:prSet presAssocID="{5E5E09A8-D69D-432E-9E64-2158414BB557}" presName="ThreeConn_1-2" presStyleLbl="fgAccFollowNode1" presStyleIdx="0" presStyleCnt="2">
        <dgm:presLayoutVars>
          <dgm:bulletEnabled val="1"/>
        </dgm:presLayoutVars>
      </dgm:prSet>
      <dgm:spPr/>
      <dgm:t>
        <a:bodyPr/>
        <a:lstStyle/>
        <a:p>
          <a:endParaRPr lang="en-US"/>
        </a:p>
      </dgm:t>
    </dgm:pt>
    <dgm:pt modelId="{C93975AE-E7D6-43BA-819F-778784CBBA8E}" type="pres">
      <dgm:prSet presAssocID="{5E5E09A8-D69D-432E-9E64-2158414BB557}" presName="ThreeConn_2-3" presStyleLbl="fgAccFollowNode1" presStyleIdx="1" presStyleCnt="2">
        <dgm:presLayoutVars>
          <dgm:bulletEnabled val="1"/>
        </dgm:presLayoutVars>
      </dgm:prSet>
      <dgm:spPr/>
      <dgm:t>
        <a:bodyPr/>
        <a:lstStyle/>
        <a:p>
          <a:endParaRPr lang="en-US"/>
        </a:p>
      </dgm:t>
    </dgm:pt>
    <dgm:pt modelId="{A40F6193-7DE7-4116-B625-C83F5C7FE499}" type="pres">
      <dgm:prSet presAssocID="{5E5E09A8-D69D-432E-9E64-2158414BB557}" presName="ThreeNodes_1_text" presStyleLbl="node1" presStyleIdx="2" presStyleCnt="3">
        <dgm:presLayoutVars>
          <dgm:bulletEnabled val="1"/>
        </dgm:presLayoutVars>
      </dgm:prSet>
      <dgm:spPr/>
      <dgm:t>
        <a:bodyPr/>
        <a:lstStyle/>
        <a:p>
          <a:endParaRPr lang="en-US"/>
        </a:p>
      </dgm:t>
    </dgm:pt>
    <dgm:pt modelId="{00F548A5-CFC3-4345-AA38-4DE04878CDB3}" type="pres">
      <dgm:prSet presAssocID="{5E5E09A8-D69D-432E-9E64-2158414BB557}" presName="ThreeNodes_2_text" presStyleLbl="node1" presStyleIdx="2" presStyleCnt="3">
        <dgm:presLayoutVars>
          <dgm:bulletEnabled val="1"/>
        </dgm:presLayoutVars>
      </dgm:prSet>
      <dgm:spPr/>
      <dgm:t>
        <a:bodyPr/>
        <a:lstStyle/>
        <a:p>
          <a:endParaRPr lang="en-US"/>
        </a:p>
      </dgm:t>
    </dgm:pt>
    <dgm:pt modelId="{9E3AF1E0-2E44-4679-8707-C735F138CC5E}" type="pres">
      <dgm:prSet presAssocID="{5E5E09A8-D69D-432E-9E64-2158414BB557}" presName="ThreeNodes_3_text" presStyleLbl="node1" presStyleIdx="2" presStyleCnt="3">
        <dgm:presLayoutVars>
          <dgm:bulletEnabled val="1"/>
        </dgm:presLayoutVars>
      </dgm:prSet>
      <dgm:spPr/>
      <dgm:t>
        <a:bodyPr/>
        <a:lstStyle/>
        <a:p>
          <a:endParaRPr lang="en-US"/>
        </a:p>
      </dgm:t>
    </dgm:pt>
  </dgm:ptLst>
  <dgm:cxnLst>
    <dgm:cxn modelId="{6B5A94B7-27E5-4AF7-8B5C-42AF94F0868A}" type="presOf" srcId="{EDACBF7C-06A1-4D4E-A7D4-282128D7A4E5}" destId="{004B5AE4-671F-4906-9F12-C5CB7C04B49A}" srcOrd="0" destOrd="0" presId="urn:microsoft.com/office/officeart/2005/8/layout/vProcess5"/>
    <dgm:cxn modelId="{E201D35A-A118-486A-A765-C1E238F80FD9}" srcId="{5E5E09A8-D69D-432E-9E64-2158414BB557}" destId="{699BA93E-67C7-49D7-8582-4FB45EA3C454}" srcOrd="0" destOrd="0" parTransId="{5B472A3B-8622-450B-8C01-0185AD1187CB}" sibTransId="{EDACBF7C-06A1-4D4E-A7D4-282128D7A4E5}"/>
    <dgm:cxn modelId="{32E2D5EC-9CD0-4047-9EB6-F98C838AB737}" srcId="{5E5E09A8-D69D-432E-9E64-2158414BB557}" destId="{6AB5AF52-1651-4EBA-B5F4-F5761BDA9F0B}" srcOrd="2" destOrd="0" parTransId="{EDB0AB40-E6D6-4914-8497-E3B626E8AE4C}" sibTransId="{15124D83-4ADB-43D2-807A-846BF32885E3}"/>
    <dgm:cxn modelId="{A15A7203-37A3-40F8-8233-794435A7627D}" srcId="{5E5E09A8-D69D-432E-9E64-2158414BB557}" destId="{4CE34478-CDA7-47E1-BEF3-6703A39A251E}" srcOrd="1" destOrd="0" parTransId="{CA361D59-D61D-462F-979F-71EE5334C021}" sibTransId="{275CF398-1A20-4B34-B9CB-6334B2121116}"/>
    <dgm:cxn modelId="{8D3DF59F-BB4B-4286-B886-7C4EA29EE49B}" type="presOf" srcId="{4CE34478-CDA7-47E1-BEF3-6703A39A251E}" destId="{E788718E-853D-49E7-B94C-661ADCD2BDC0}" srcOrd="0" destOrd="0" presId="urn:microsoft.com/office/officeart/2005/8/layout/vProcess5"/>
    <dgm:cxn modelId="{DA8CBB60-2BD5-4302-89BC-A382F710ABF1}" type="presOf" srcId="{699BA93E-67C7-49D7-8582-4FB45EA3C454}" destId="{0D95F6C1-4BB3-4B86-8E2A-FECA0976FCC5}" srcOrd="0" destOrd="0" presId="urn:microsoft.com/office/officeart/2005/8/layout/vProcess5"/>
    <dgm:cxn modelId="{4ED78F33-B4C3-40CB-91D7-CC3E8DA27B94}" type="presOf" srcId="{4CE34478-CDA7-47E1-BEF3-6703A39A251E}" destId="{00F548A5-CFC3-4345-AA38-4DE04878CDB3}" srcOrd="1" destOrd="0" presId="urn:microsoft.com/office/officeart/2005/8/layout/vProcess5"/>
    <dgm:cxn modelId="{A7AEDE39-4CEE-4765-AFC2-99A68C3D365E}" type="presOf" srcId="{5E5E09A8-D69D-432E-9E64-2158414BB557}" destId="{55BAC63B-6FA7-4C97-A31D-1A12FE7C93A3}" srcOrd="0" destOrd="0" presId="urn:microsoft.com/office/officeart/2005/8/layout/vProcess5"/>
    <dgm:cxn modelId="{1DF58EA4-9A88-4000-897E-1D4EF4FAC348}" type="presOf" srcId="{6AB5AF52-1651-4EBA-B5F4-F5761BDA9F0B}" destId="{9E3AF1E0-2E44-4679-8707-C735F138CC5E}" srcOrd="1" destOrd="0" presId="urn:microsoft.com/office/officeart/2005/8/layout/vProcess5"/>
    <dgm:cxn modelId="{B2E0AF8F-41F0-41B8-B1B1-084216B64681}" type="presOf" srcId="{6AB5AF52-1651-4EBA-B5F4-F5761BDA9F0B}" destId="{BBA5A53A-FA7F-41CA-9ADC-E9A2A630C0E9}" srcOrd="0" destOrd="0" presId="urn:microsoft.com/office/officeart/2005/8/layout/vProcess5"/>
    <dgm:cxn modelId="{B5136EDD-99F7-49FE-BBE0-579994958F0A}" type="presOf" srcId="{699BA93E-67C7-49D7-8582-4FB45EA3C454}" destId="{A40F6193-7DE7-4116-B625-C83F5C7FE499}" srcOrd="1" destOrd="0" presId="urn:microsoft.com/office/officeart/2005/8/layout/vProcess5"/>
    <dgm:cxn modelId="{15DC18A3-0D52-433A-B800-C9B5BCA6BCF8}" type="presOf" srcId="{275CF398-1A20-4B34-B9CB-6334B2121116}" destId="{C93975AE-E7D6-43BA-819F-778784CBBA8E}" srcOrd="0" destOrd="0" presId="urn:microsoft.com/office/officeart/2005/8/layout/vProcess5"/>
    <dgm:cxn modelId="{7FC32367-0C4A-4F80-A5BA-A2E4218BBA02}" type="presParOf" srcId="{55BAC63B-6FA7-4C97-A31D-1A12FE7C93A3}" destId="{154FB062-4379-433F-9D5F-4095DAB0886B}" srcOrd="0" destOrd="0" presId="urn:microsoft.com/office/officeart/2005/8/layout/vProcess5"/>
    <dgm:cxn modelId="{D3BCD2D6-82EE-425F-9781-398C2FAD0CAF}" type="presParOf" srcId="{55BAC63B-6FA7-4C97-A31D-1A12FE7C93A3}" destId="{0D95F6C1-4BB3-4B86-8E2A-FECA0976FCC5}" srcOrd="1" destOrd="0" presId="urn:microsoft.com/office/officeart/2005/8/layout/vProcess5"/>
    <dgm:cxn modelId="{B63C37CE-5D54-4065-84CD-FA677143268E}" type="presParOf" srcId="{55BAC63B-6FA7-4C97-A31D-1A12FE7C93A3}" destId="{E788718E-853D-49E7-B94C-661ADCD2BDC0}" srcOrd="2" destOrd="0" presId="urn:microsoft.com/office/officeart/2005/8/layout/vProcess5"/>
    <dgm:cxn modelId="{AA8F3065-4110-47A5-93A5-9C76129E1C60}" type="presParOf" srcId="{55BAC63B-6FA7-4C97-A31D-1A12FE7C93A3}" destId="{BBA5A53A-FA7F-41CA-9ADC-E9A2A630C0E9}" srcOrd="3" destOrd="0" presId="urn:microsoft.com/office/officeart/2005/8/layout/vProcess5"/>
    <dgm:cxn modelId="{3A45D9BA-E465-4ED7-AE08-9EE129950442}" type="presParOf" srcId="{55BAC63B-6FA7-4C97-A31D-1A12FE7C93A3}" destId="{004B5AE4-671F-4906-9F12-C5CB7C04B49A}" srcOrd="4" destOrd="0" presId="urn:microsoft.com/office/officeart/2005/8/layout/vProcess5"/>
    <dgm:cxn modelId="{07F04239-C6E9-4360-B561-44B639F8586D}" type="presParOf" srcId="{55BAC63B-6FA7-4C97-A31D-1A12FE7C93A3}" destId="{C93975AE-E7D6-43BA-819F-778784CBBA8E}" srcOrd="5" destOrd="0" presId="urn:microsoft.com/office/officeart/2005/8/layout/vProcess5"/>
    <dgm:cxn modelId="{72D9B6B9-C9A1-478D-A615-E786E4D7C6CA}" type="presParOf" srcId="{55BAC63B-6FA7-4C97-A31D-1A12FE7C93A3}" destId="{A40F6193-7DE7-4116-B625-C83F5C7FE499}" srcOrd="6" destOrd="0" presId="urn:microsoft.com/office/officeart/2005/8/layout/vProcess5"/>
    <dgm:cxn modelId="{2BBE8F3C-F75D-4F66-BF09-ADD3F838B6B4}" type="presParOf" srcId="{55BAC63B-6FA7-4C97-A31D-1A12FE7C93A3}" destId="{00F548A5-CFC3-4345-AA38-4DE04878CDB3}" srcOrd="7" destOrd="0" presId="urn:microsoft.com/office/officeart/2005/8/layout/vProcess5"/>
    <dgm:cxn modelId="{95304BC7-EB7A-4457-85AD-15769C4CF944}" type="presParOf" srcId="{55BAC63B-6FA7-4C97-A31D-1A12FE7C93A3}" destId="{9E3AF1E0-2E44-4679-8707-C735F138CC5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56CA4-2F8B-4D3C-AC06-FD3F9E4076BD}" type="doc">
      <dgm:prSet loTypeId="urn:microsoft.com/office/officeart/2005/8/layout/cycle6" loCatId="cycle" qsTypeId="urn:microsoft.com/office/officeart/2005/8/quickstyle/3d2" qsCatId="3D" csTypeId="urn:microsoft.com/office/officeart/2005/8/colors/accent0_3" csCatId="mainScheme" phldr="1"/>
      <dgm:spPr/>
      <dgm:t>
        <a:bodyPr/>
        <a:lstStyle/>
        <a:p>
          <a:endParaRPr lang="en-US"/>
        </a:p>
      </dgm:t>
    </dgm:pt>
    <dgm:pt modelId="{C51E9ABD-E7F8-423B-87D4-AF360320D98F}">
      <dgm:prSet phldrT="[Text]" custT="1"/>
      <dgm:spPr/>
      <dgm:t>
        <a:bodyPr/>
        <a:lstStyle/>
        <a:p>
          <a:r>
            <a:rPr lang="en-US" sz="2600" dirty="0" smtClean="0">
              <a:latin typeface="Times New Roman" pitchFamily="18" charset="0"/>
              <a:cs typeface="Times New Roman" pitchFamily="18" charset="0"/>
            </a:rPr>
            <a:t>Origen</a:t>
          </a:r>
          <a:endParaRPr lang="en-US" sz="2600" dirty="0">
            <a:latin typeface="Times New Roman" pitchFamily="18" charset="0"/>
            <a:cs typeface="Times New Roman" pitchFamily="18" charset="0"/>
          </a:endParaRPr>
        </a:p>
      </dgm:t>
    </dgm:pt>
    <dgm:pt modelId="{F204D129-832F-4A7D-9CF2-7D60019FAF55}" type="parTrans" cxnId="{61E89A04-DC6B-4B03-8130-85AAECAED283}">
      <dgm:prSet/>
      <dgm:spPr/>
      <dgm:t>
        <a:bodyPr/>
        <a:lstStyle/>
        <a:p>
          <a:endParaRPr lang="en-US" sz="2600">
            <a:latin typeface="Times New Roman" pitchFamily="18" charset="0"/>
            <a:cs typeface="Times New Roman" pitchFamily="18" charset="0"/>
          </a:endParaRPr>
        </a:p>
      </dgm:t>
    </dgm:pt>
    <dgm:pt modelId="{65478C26-9E50-4C9F-AD29-412528471AB7}" type="sibTrans" cxnId="{61E89A04-DC6B-4B03-8130-85AAECAED283}">
      <dgm:prSet/>
      <dgm:spPr/>
      <dgm:t>
        <a:bodyPr/>
        <a:lstStyle/>
        <a:p>
          <a:endParaRPr lang="en-US" sz="2600">
            <a:latin typeface="Times New Roman" pitchFamily="18" charset="0"/>
            <a:cs typeface="Times New Roman" pitchFamily="18" charset="0"/>
          </a:endParaRPr>
        </a:p>
      </dgm:t>
    </dgm:pt>
    <dgm:pt modelId="{D061B0C8-3D94-460E-9B98-4A92079D2021}">
      <dgm:prSet phldrT="[Text]" custT="1"/>
      <dgm:spPr/>
      <dgm:t>
        <a:bodyPr/>
        <a:lstStyle/>
        <a:p>
          <a:r>
            <a:rPr lang="en-US" sz="2600" dirty="0" smtClean="0">
              <a:latin typeface="Times New Roman" pitchFamily="18" charset="0"/>
              <a:cs typeface="Times New Roman" pitchFamily="18" charset="0"/>
            </a:rPr>
            <a:t>Hippolytus</a:t>
          </a:r>
          <a:endParaRPr lang="en-US" sz="2600" dirty="0">
            <a:latin typeface="Times New Roman" pitchFamily="18" charset="0"/>
            <a:cs typeface="Times New Roman" pitchFamily="18" charset="0"/>
          </a:endParaRPr>
        </a:p>
      </dgm:t>
    </dgm:pt>
    <dgm:pt modelId="{247003D9-9AF0-4E47-9BA0-B1909EDED221}" type="parTrans" cxnId="{55613DF9-890A-4178-8234-DBDA9F47E3AB}">
      <dgm:prSet/>
      <dgm:spPr/>
      <dgm:t>
        <a:bodyPr/>
        <a:lstStyle/>
        <a:p>
          <a:endParaRPr lang="en-US" sz="2600">
            <a:latin typeface="Times New Roman" pitchFamily="18" charset="0"/>
            <a:cs typeface="Times New Roman" pitchFamily="18" charset="0"/>
          </a:endParaRPr>
        </a:p>
      </dgm:t>
    </dgm:pt>
    <dgm:pt modelId="{4C88455F-8C02-467C-877B-2DC0B928F2AD}" type="sibTrans" cxnId="{55613DF9-890A-4178-8234-DBDA9F47E3AB}">
      <dgm:prSet/>
      <dgm:spPr/>
      <dgm:t>
        <a:bodyPr/>
        <a:lstStyle/>
        <a:p>
          <a:endParaRPr lang="en-US" sz="2600">
            <a:latin typeface="Times New Roman" pitchFamily="18" charset="0"/>
            <a:cs typeface="Times New Roman" pitchFamily="18" charset="0"/>
          </a:endParaRPr>
        </a:p>
      </dgm:t>
    </dgm:pt>
    <dgm:pt modelId="{B5A7CF1B-96A6-4DA9-BB3E-0FC1E3CD6660}">
      <dgm:prSet phldrT="[Text]" custT="1"/>
      <dgm:spPr/>
      <dgm:t>
        <a:bodyPr/>
        <a:lstStyle/>
        <a:p>
          <a:r>
            <a:rPr lang="en-US" sz="2600" dirty="0" smtClean="0">
              <a:latin typeface="Times New Roman" pitchFamily="18" charset="0"/>
              <a:cs typeface="Times New Roman" pitchFamily="18" charset="0"/>
            </a:rPr>
            <a:t>Eusebius</a:t>
          </a:r>
          <a:endParaRPr lang="en-US" sz="2600" dirty="0">
            <a:latin typeface="Times New Roman" pitchFamily="18" charset="0"/>
            <a:cs typeface="Times New Roman" pitchFamily="18" charset="0"/>
          </a:endParaRPr>
        </a:p>
      </dgm:t>
    </dgm:pt>
    <dgm:pt modelId="{989AED6F-B702-4A3D-B246-DEA50C4476C5}" type="parTrans" cxnId="{967036A0-F179-4683-9A97-0669085FB3FA}">
      <dgm:prSet/>
      <dgm:spPr/>
      <dgm:t>
        <a:bodyPr/>
        <a:lstStyle/>
        <a:p>
          <a:endParaRPr lang="en-US" sz="2600">
            <a:latin typeface="Times New Roman" pitchFamily="18" charset="0"/>
            <a:cs typeface="Times New Roman" pitchFamily="18" charset="0"/>
          </a:endParaRPr>
        </a:p>
      </dgm:t>
    </dgm:pt>
    <dgm:pt modelId="{589AFDBC-E052-4285-ACA5-6C8BB7A92540}" type="sibTrans" cxnId="{967036A0-F179-4683-9A97-0669085FB3FA}">
      <dgm:prSet/>
      <dgm:spPr/>
      <dgm:t>
        <a:bodyPr/>
        <a:lstStyle/>
        <a:p>
          <a:endParaRPr lang="en-US" sz="2600">
            <a:latin typeface="Times New Roman" pitchFamily="18" charset="0"/>
            <a:cs typeface="Times New Roman" pitchFamily="18" charset="0"/>
          </a:endParaRPr>
        </a:p>
      </dgm:t>
    </dgm:pt>
    <dgm:pt modelId="{550656AF-FDC9-491B-BDEC-AA88AA7579A9}">
      <dgm:prSet phldrT="[Text]" custT="1"/>
      <dgm:spPr/>
      <dgm:t>
        <a:bodyPr/>
        <a:lstStyle/>
        <a:p>
          <a:r>
            <a:rPr lang="en-US" sz="2600" dirty="0" smtClean="0">
              <a:latin typeface="Times New Roman" pitchFamily="18" charset="0"/>
              <a:cs typeface="Times New Roman" pitchFamily="18" charset="0"/>
            </a:rPr>
            <a:t>Justin Martyr</a:t>
          </a:r>
          <a:endParaRPr lang="en-US" sz="2600" dirty="0">
            <a:latin typeface="Times New Roman" pitchFamily="18" charset="0"/>
            <a:cs typeface="Times New Roman" pitchFamily="18" charset="0"/>
          </a:endParaRPr>
        </a:p>
      </dgm:t>
    </dgm:pt>
    <dgm:pt modelId="{F18B852A-1ADA-4A29-8BBC-B4545ED5D784}" type="parTrans" cxnId="{266ADAC8-45A1-432F-9CD5-B3256FBE2579}">
      <dgm:prSet/>
      <dgm:spPr/>
      <dgm:t>
        <a:bodyPr/>
        <a:lstStyle/>
        <a:p>
          <a:endParaRPr lang="en-US" sz="2600">
            <a:latin typeface="Times New Roman" pitchFamily="18" charset="0"/>
            <a:cs typeface="Times New Roman" pitchFamily="18" charset="0"/>
          </a:endParaRPr>
        </a:p>
      </dgm:t>
    </dgm:pt>
    <dgm:pt modelId="{1FF606EA-9605-4A58-A307-45D54EE5E9D2}" type="sibTrans" cxnId="{266ADAC8-45A1-432F-9CD5-B3256FBE2579}">
      <dgm:prSet/>
      <dgm:spPr/>
      <dgm:t>
        <a:bodyPr/>
        <a:lstStyle/>
        <a:p>
          <a:endParaRPr lang="en-US" sz="2600">
            <a:latin typeface="Times New Roman" pitchFamily="18" charset="0"/>
            <a:cs typeface="Times New Roman" pitchFamily="18" charset="0"/>
          </a:endParaRPr>
        </a:p>
      </dgm:t>
    </dgm:pt>
    <dgm:pt modelId="{0F1A718D-976F-4DF0-BC63-EFE16DA483EE}">
      <dgm:prSet phldrT="[Text]" custT="1"/>
      <dgm:spPr/>
      <dgm:t>
        <a:bodyPr/>
        <a:lstStyle/>
        <a:p>
          <a:r>
            <a:rPr lang="en-US" sz="2600" dirty="0" smtClean="0">
              <a:latin typeface="Times New Roman" pitchFamily="18" charset="0"/>
              <a:cs typeface="Times New Roman" pitchFamily="18" charset="0"/>
            </a:rPr>
            <a:t>Polycarp</a:t>
          </a:r>
          <a:endParaRPr lang="en-US" sz="2600" dirty="0">
            <a:latin typeface="Times New Roman" pitchFamily="18" charset="0"/>
            <a:cs typeface="Times New Roman" pitchFamily="18" charset="0"/>
          </a:endParaRPr>
        </a:p>
      </dgm:t>
    </dgm:pt>
    <dgm:pt modelId="{9B5BAA5C-EBE9-4E9A-A22C-F56BC1C0E5FF}" type="parTrans" cxnId="{17AAA852-8C2A-41A4-803E-CE34810B0370}">
      <dgm:prSet/>
      <dgm:spPr/>
      <dgm:t>
        <a:bodyPr/>
        <a:lstStyle/>
        <a:p>
          <a:endParaRPr lang="en-US" sz="2600">
            <a:latin typeface="Times New Roman" pitchFamily="18" charset="0"/>
            <a:cs typeface="Times New Roman" pitchFamily="18" charset="0"/>
          </a:endParaRPr>
        </a:p>
      </dgm:t>
    </dgm:pt>
    <dgm:pt modelId="{7680C2FA-67A8-4662-9D48-D707D2D752FA}" type="sibTrans" cxnId="{17AAA852-8C2A-41A4-803E-CE34810B0370}">
      <dgm:prSet/>
      <dgm:spPr/>
      <dgm:t>
        <a:bodyPr/>
        <a:lstStyle/>
        <a:p>
          <a:endParaRPr lang="en-US" sz="2600">
            <a:latin typeface="Times New Roman" pitchFamily="18" charset="0"/>
            <a:cs typeface="Times New Roman" pitchFamily="18" charset="0"/>
          </a:endParaRPr>
        </a:p>
      </dgm:t>
    </dgm:pt>
    <dgm:pt modelId="{40A79D47-A8BF-4D12-BDF4-E9DE6C559867}">
      <dgm:prSet custT="1"/>
      <dgm:spPr/>
      <dgm:t>
        <a:bodyPr/>
        <a:lstStyle/>
        <a:p>
          <a:r>
            <a:rPr lang="en-US" sz="2600" dirty="0" smtClean="0">
              <a:latin typeface="Times New Roman" pitchFamily="18" charset="0"/>
              <a:cs typeface="Times New Roman" pitchFamily="18" charset="0"/>
            </a:rPr>
            <a:t>Tertullian</a:t>
          </a:r>
          <a:endParaRPr lang="en-US" sz="2600" dirty="0">
            <a:latin typeface="Times New Roman" pitchFamily="18" charset="0"/>
            <a:cs typeface="Times New Roman" pitchFamily="18" charset="0"/>
          </a:endParaRPr>
        </a:p>
      </dgm:t>
    </dgm:pt>
    <dgm:pt modelId="{EF2CE54D-655B-47CF-B828-F628B4A35494}" type="parTrans" cxnId="{9A2D7B19-71C3-467B-8746-1A5537F9A93E}">
      <dgm:prSet/>
      <dgm:spPr/>
      <dgm:t>
        <a:bodyPr/>
        <a:lstStyle/>
        <a:p>
          <a:endParaRPr lang="en-US" sz="2600">
            <a:latin typeface="Times New Roman" pitchFamily="18" charset="0"/>
            <a:cs typeface="Times New Roman" pitchFamily="18" charset="0"/>
          </a:endParaRPr>
        </a:p>
      </dgm:t>
    </dgm:pt>
    <dgm:pt modelId="{B4E1902A-05B8-4A85-A7CE-F402884A81BE}" type="sibTrans" cxnId="{9A2D7B19-71C3-467B-8746-1A5537F9A93E}">
      <dgm:prSet/>
      <dgm:spPr/>
      <dgm:t>
        <a:bodyPr/>
        <a:lstStyle/>
        <a:p>
          <a:endParaRPr lang="en-US" sz="2600">
            <a:latin typeface="Times New Roman" pitchFamily="18" charset="0"/>
            <a:cs typeface="Times New Roman" pitchFamily="18" charset="0"/>
          </a:endParaRPr>
        </a:p>
      </dgm:t>
    </dgm:pt>
    <dgm:pt modelId="{99BC4510-2ECC-4273-82EE-B77DD903E70F}">
      <dgm:prSet custT="1"/>
      <dgm:spPr/>
      <dgm:t>
        <a:bodyPr/>
        <a:lstStyle/>
        <a:p>
          <a:r>
            <a:rPr lang="en-US" sz="2600" dirty="0" smtClean="0">
              <a:latin typeface="Times New Roman" pitchFamily="18" charset="0"/>
              <a:cs typeface="Times New Roman" pitchFamily="18" charset="0"/>
            </a:rPr>
            <a:t>Clement of Alexandria</a:t>
          </a:r>
          <a:endParaRPr lang="en-US" sz="2600" dirty="0">
            <a:latin typeface="Times New Roman" pitchFamily="18" charset="0"/>
            <a:cs typeface="Times New Roman" pitchFamily="18" charset="0"/>
          </a:endParaRPr>
        </a:p>
      </dgm:t>
    </dgm:pt>
    <dgm:pt modelId="{4B097A8D-9E45-4D40-AA1C-8B8357CA6D4F}" type="parTrans" cxnId="{024C6E59-5F93-43FF-A082-4D6241D167D2}">
      <dgm:prSet/>
      <dgm:spPr/>
      <dgm:t>
        <a:bodyPr/>
        <a:lstStyle/>
        <a:p>
          <a:endParaRPr lang="en-US" sz="2600">
            <a:latin typeface="Times New Roman" pitchFamily="18" charset="0"/>
            <a:cs typeface="Times New Roman" pitchFamily="18" charset="0"/>
          </a:endParaRPr>
        </a:p>
      </dgm:t>
    </dgm:pt>
    <dgm:pt modelId="{B576ADD6-C739-446B-8253-9A06ADA17EE7}" type="sibTrans" cxnId="{024C6E59-5F93-43FF-A082-4D6241D167D2}">
      <dgm:prSet/>
      <dgm:spPr/>
      <dgm:t>
        <a:bodyPr/>
        <a:lstStyle/>
        <a:p>
          <a:endParaRPr lang="en-US" sz="2600">
            <a:latin typeface="Times New Roman" pitchFamily="18" charset="0"/>
            <a:cs typeface="Times New Roman" pitchFamily="18" charset="0"/>
          </a:endParaRPr>
        </a:p>
      </dgm:t>
    </dgm:pt>
    <dgm:pt modelId="{1C53F452-0BF5-4D49-8625-3DAB4430760F}">
      <dgm:prSet custT="1"/>
      <dgm:spPr/>
      <dgm:t>
        <a:bodyPr/>
        <a:lstStyle/>
        <a:p>
          <a:r>
            <a:rPr lang="en-US" sz="2600" dirty="0" smtClean="0">
              <a:latin typeface="Times New Roman" pitchFamily="18" charset="0"/>
              <a:cs typeface="Times New Roman" pitchFamily="18" charset="0"/>
            </a:rPr>
            <a:t>Irenaeus</a:t>
          </a:r>
          <a:endParaRPr lang="en-US" sz="2600" dirty="0">
            <a:latin typeface="Times New Roman" pitchFamily="18" charset="0"/>
            <a:cs typeface="Times New Roman" pitchFamily="18" charset="0"/>
          </a:endParaRPr>
        </a:p>
      </dgm:t>
    </dgm:pt>
    <dgm:pt modelId="{360B793D-81DC-404E-85F6-27861924F132}" type="parTrans" cxnId="{6C33EB80-020F-40A4-A627-C6C9AA40DD95}">
      <dgm:prSet/>
      <dgm:spPr/>
      <dgm:t>
        <a:bodyPr/>
        <a:lstStyle/>
        <a:p>
          <a:endParaRPr lang="en-US" sz="2600">
            <a:latin typeface="Times New Roman" pitchFamily="18" charset="0"/>
            <a:cs typeface="Times New Roman" pitchFamily="18" charset="0"/>
          </a:endParaRPr>
        </a:p>
      </dgm:t>
    </dgm:pt>
    <dgm:pt modelId="{9BB2DD85-A4C1-41E7-AB43-EA08C1784B14}" type="sibTrans" cxnId="{6C33EB80-020F-40A4-A627-C6C9AA40DD95}">
      <dgm:prSet/>
      <dgm:spPr/>
      <dgm:t>
        <a:bodyPr/>
        <a:lstStyle/>
        <a:p>
          <a:endParaRPr lang="en-US" sz="2600">
            <a:latin typeface="Times New Roman" pitchFamily="18" charset="0"/>
            <a:cs typeface="Times New Roman" pitchFamily="18" charset="0"/>
          </a:endParaRPr>
        </a:p>
      </dgm:t>
    </dgm:pt>
    <dgm:pt modelId="{B43EB712-3FCE-479D-BBAD-DEFA3E396AA4}">
      <dgm:prSet custT="1"/>
      <dgm:spPr/>
      <dgm:t>
        <a:bodyPr/>
        <a:lstStyle/>
        <a:p>
          <a:r>
            <a:rPr lang="en-US" sz="2600" dirty="0" smtClean="0">
              <a:latin typeface="Times New Roman" pitchFamily="18" charset="0"/>
              <a:cs typeface="Times New Roman" pitchFamily="18" charset="0"/>
            </a:rPr>
            <a:t>Cyprian</a:t>
          </a:r>
          <a:endParaRPr lang="en-US" sz="2600" dirty="0">
            <a:latin typeface="Times New Roman" pitchFamily="18" charset="0"/>
            <a:cs typeface="Times New Roman" pitchFamily="18" charset="0"/>
          </a:endParaRPr>
        </a:p>
      </dgm:t>
    </dgm:pt>
    <dgm:pt modelId="{30FF0DB4-9C0A-4363-9C98-867EAB3EFB72}" type="parTrans" cxnId="{6496D892-9DD8-47A0-897E-2041D06DAF23}">
      <dgm:prSet/>
      <dgm:spPr/>
      <dgm:t>
        <a:bodyPr/>
        <a:lstStyle/>
        <a:p>
          <a:endParaRPr lang="en-US" sz="2600">
            <a:latin typeface="Times New Roman" pitchFamily="18" charset="0"/>
            <a:cs typeface="Times New Roman" pitchFamily="18" charset="0"/>
          </a:endParaRPr>
        </a:p>
      </dgm:t>
    </dgm:pt>
    <dgm:pt modelId="{728B3AA9-C1CB-4BFD-922D-A765BE9B6AA4}" type="sibTrans" cxnId="{6496D892-9DD8-47A0-897E-2041D06DAF23}">
      <dgm:prSet/>
      <dgm:spPr/>
      <dgm:t>
        <a:bodyPr/>
        <a:lstStyle/>
        <a:p>
          <a:endParaRPr lang="en-US" sz="2600">
            <a:latin typeface="Times New Roman" pitchFamily="18" charset="0"/>
            <a:cs typeface="Times New Roman" pitchFamily="18" charset="0"/>
          </a:endParaRPr>
        </a:p>
      </dgm:t>
    </dgm:pt>
    <dgm:pt modelId="{5D73F24F-E534-45DC-B8F9-FCD24717B6BA}" type="pres">
      <dgm:prSet presAssocID="{5D856CA4-2F8B-4D3C-AC06-FD3F9E4076BD}" presName="cycle" presStyleCnt="0">
        <dgm:presLayoutVars>
          <dgm:dir/>
          <dgm:resizeHandles val="exact"/>
        </dgm:presLayoutVars>
      </dgm:prSet>
      <dgm:spPr/>
      <dgm:t>
        <a:bodyPr/>
        <a:lstStyle/>
        <a:p>
          <a:endParaRPr lang="en-US"/>
        </a:p>
      </dgm:t>
    </dgm:pt>
    <dgm:pt modelId="{43E88911-94B6-4880-AB8C-F56C3FD935EF}" type="pres">
      <dgm:prSet presAssocID="{C51E9ABD-E7F8-423B-87D4-AF360320D98F}" presName="node" presStyleLbl="node1" presStyleIdx="0" presStyleCnt="9" custScaleX="158718" custScaleY="107639">
        <dgm:presLayoutVars>
          <dgm:bulletEnabled val="1"/>
        </dgm:presLayoutVars>
      </dgm:prSet>
      <dgm:spPr/>
      <dgm:t>
        <a:bodyPr/>
        <a:lstStyle/>
        <a:p>
          <a:endParaRPr lang="en-US"/>
        </a:p>
      </dgm:t>
    </dgm:pt>
    <dgm:pt modelId="{E284BE7F-B825-4948-91BD-01C2682A115B}" type="pres">
      <dgm:prSet presAssocID="{C51E9ABD-E7F8-423B-87D4-AF360320D98F}" presName="spNode" presStyleCnt="0"/>
      <dgm:spPr/>
    </dgm:pt>
    <dgm:pt modelId="{A7CA9D47-A3DC-41C4-9218-9195E6B7CFF4}" type="pres">
      <dgm:prSet presAssocID="{65478C26-9E50-4C9F-AD29-412528471AB7}" presName="sibTrans" presStyleLbl="sibTrans1D1" presStyleIdx="0" presStyleCnt="9"/>
      <dgm:spPr/>
      <dgm:t>
        <a:bodyPr/>
        <a:lstStyle/>
        <a:p>
          <a:endParaRPr lang="en-US"/>
        </a:p>
      </dgm:t>
    </dgm:pt>
    <dgm:pt modelId="{3E0BCC92-04B0-48EF-8582-FD58A98D634D}" type="pres">
      <dgm:prSet presAssocID="{40A79D47-A8BF-4D12-BDF4-E9DE6C559867}" presName="node" presStyleLbl="node1" presStyleIdx="1" presStyleCnt="9" custScaleX="158718" custScaleY="107639">
        <dgm:presLayoutVars>
          <dgm:bulletEnabled val="1"/>
        </dgm:presLayoutVars>
      </dgm:prSet>
      <dgm:spPr/>
      <dgm:t>
        <a:bodyPr/>
        <a:lstStyle/>
        <a:p>
          <a:endParaRPr lang="en-US"/>
        </a:p>
      </dgm:t>
    </dgm:pt>
    <dgm:pt modelId="{161F75CC-ADFA-4FFF-B43B-EBF9BC5B325B}" type="pres">
      <dgm:prSet presAssocID="{40A79D47-A8BF-4D12-BDF4-E9DE6C559867}" presName="spNode" presStyleCnt="0"/>
      <dgm:spPr/>
    </dgm:pt>
    <dgm:pt modelId="{1E91B661-A833-4F29-80B2-700F369DBC7F}" type="pres">
      <dgm:prSet presAssocID="{B4E1902A-05B8-4A85-A7CE-F402884A81BE}" presName="sibTrans" presStyleLbl="sibTrans1D1" presStyleIdx="1" presStyleCnt="9"/>
      <dgm:spPr/>
      <dgm:t>
        <a:bodyPr/>
        <a:lstStyle/>
        <a:p>
          <a:endParaRPr lang="en-US"/>
        </a:p>
      </dgm:t>
    </dgm:pt>
    <dgm:pt modelId="{240111D9-0600-49CA-B9C3-3F496B60E5DC}" type="pres">
      <dgm:prSet presAssocID="{99BC4510-2ECC-4273-82EE-B77DD903E70F}" presName="node" presStyleLbl="node1" presStyleIdx="2" presStyleCnt="9" custScaleX="158718" custScaleY="107639">
        <dgm:presLayoutVars>
          <dgm:bulletEnabled val="1"/>
        </dgm:presLayoutVars>
      </dgm:prSet>
      <dgm:spPr/>
      <dgm:t>
        <a:bodyPr/>
        <a:lstStyle/>
        <a:p>
          <a:endParaRPr lang="en-US"/>
        </a:p>
      </dgm:t>
    </dgm:pt>
    <dgm:pt modelId="{BB5DA9B6-639D-4E86-B900-2CB9EC79E8B7}" type="pres">
      <dgm:prSet presAssocID="{99BC4510-2ECC-4273-82EE-B77DD903E70F}" presName="spNode" presStyleCnt="0"/>
      <dgm:spPr/>
    </dgm:pt>
    <dgm:pt modelId="{895C29E1-E35A-4ACD-8853-C68BFD244475}" type="pres">
      <dgm:prSet presAssocID="{B576ADD6-C739-446B-8253-9A06ADA17EE7}" presName="sibTrans" presStyleLbl="sibTrans1D1" presStyleIdx="2" presStyleCnt="9"/>
      <dgm:spPr/>
      <dgm:t>
        <a:bodyPr/>
        <a:lstStyle/>
        <a:p>
          <a:endParaRPr lang="en-US"/>
        </a:p>
      </dgm:t>
    </dgm:pt>
    <dgm:pt modelId="{440907EA-C1F7-465B-8E6B-38205F3B94F8}" type="pres">
      <dgm:prSet presAssocID="{1C53F452-0BF5-4D49-8625-3DAB4430760F}" presName="node" presStyleLbl="node1" presStyleIdx="3" presStyleCnt="9" custScaleX="158718" custScaleY="107639">
        <dgm:presLayoutVars>
          <dgm:bulletEnabled val="1"/>
        </dgm:presLayoutVars>
      </dgm:prSet>
      <dgm:spPr/>
      <dgm:t>
        <a:bodyPr/>
        <a:lstStyle/>
        <a:p>
          <a:endParaRPr lang="en-US"/>
        </a:p>
      </dgm:t>
    </dgm:pt>
    <dgm:pt modelId="{CBFBD1FE-399A-48DC-9868-8D848D16626E}" type="pres">
      <dgm:prSet presAssocID="{1C53F452-0BF5-4D49-8625-3DAB4430760F}" presName="spNode" presStyleCnt="0"/>
      <dgm:spPr/>
    </dgm:pt>
    <dgm:pt modelId="{F9F075A1-C169-4638-8BA5-AFE2B648AB8E}" type="pres">
      <dgm:prSet presAssocID="{9BB2DD85-A4C1-41E7-AB43-EA08C1784B14}" presName="sibTrans" presStyleLbl="sibTrans1D1" presStyleIdx="3" presStyleCnt="9"/>
      <dgm:spPr/>
      <dgm:t>
        <a:bodyPr/>
        <a:lstStyle/>
        <a:p>
          <a:endParaRPr lang="en-US"/>
        </a:p>
      </dgm:t>
    </dgm:pt>
    <dgm:pt modelId="{9C656273-833F-420D-8892-28074EFE5C7A}" type="pres">
      <dgm:prSet presAssocID="{D061B0C8-3D94-460E-9B98-4A92079D2021}" presName="node" presStyleLbl="node1" presStyleIdx="4" presStyleCnt="9" custScaleX="158718" custScaleY="107639">
        <dgm:presLayoutVars>
          <dgm:bulletEnabled val="1"/>
        </dgm:presLayoutVars>
      </dgm:prSet>
      <dgm:spPr/>
      <dgm:t>
        <a:bodyPr/>
        <a:lstStyle/>
        <a:p>
          <a:endParaRPr lang="en-US"/>
        </a:p>
      </dgm:t>
    </dgm:pt>
    <dgm:pt modelId="{F3369E9B-69FE-4578-9150-938C9D1681B2}" type="pres">
      <dgm:prSet presAssocID="{D061B0C8-3D94-460E-9B98-4A92079D2021}" presName="spNode" presStyleCnt="0"/>
      <dgm:spPr/>
    </dgm:pt>
    <dgm:pt modelId="{71A93C71-AB52-4EED-B54F-4DE39DC3E41D}" type="pres">
      <dgm:prSet presAssocID="{4C88455F-8C02-467C-877B-2DC0B928F2AD}" presName="sibTrans" presStyleLbl="sibTrans1D1" presStyleIdx="4" presStyleCnt="9"/>
      <dgm:spPr/>
      <dgm:t>
        <a:bodyPr/>
        <a:lstStyle/>
        <a:p>
          <a:endParaRPr lang="en-US"/>
        </a:p>
      </dgm:t>
    </dgm:pt>
    <dgm:pt modelId="{607ACEF9-73AA-40AD-BA6A-D5DC61796B32}" type="pres">
      <dgm:prSet presAssocID="{B5A7CF1B-96A6-4DA9-BB3E-0FC1E3CD6660}" presName="node" presStyleLbl="node1" presStyleIdx="5" presStyleCnt="9" custScaleX="158718" custScaleY="107639">
        <dgm:presLayoutVars>
          <dgm:bulletEnabled val="1"/>
        </dgm:presLayoutVars>
      </dgm:prSet>
      <dgm:spPr/>
      <dgm:t>
        <a:bodyPr/>
        <a:lstStyle/>
        <a:p>
          <a:endParaRPr lang="en-US"/>
        </a:p>
      </dgm:t>
    </dgm:pt>
    <dgm:pt modelId="{6C41681A-23F3-400A-AD1A-B29F8DF016FE}" type="pres">
      <dgm:prSet presAssocID="{B5A7CF1B-96A6-4DA9-BB3E-0FC1E3CD6660}" presName="spNode" presStyleCnt="0"/>
      <dgm:spPr/>
    </dgm:pt>
    <dgm:pt modelId="{773BABF2-E8F1-42CB-994A-4A0A35FDCA9B}" type="pres">
      <dgm:prSet presAssocID="{589AFDBC-E052-4285-ACA5-6C8BB7A92540}" presName="sibTrans" presStyleLbl="sibTrans1D1" presStyleIdx="5" presStyleCnt="9"/>
      <dgm:spPr/>
      <dgm:t>
        <a:bodyPr/>
        <a:lstStyle/>
        <a:p>
          <a:endParaRPr lang="en-US"/>
        </a:p>
      </dgm:t>
    </dgm:pt>
    <dgm:pt modelId="{6FBC8E2A-0571-4DEE-9A7A-586D282AAF2C}" type="pres">
      <dgm:prSet presAssocID="{550656AF-FDC9-491B-BDEC-AA88AA7579A9}" presName="node" presStyleLbl="node1" presStyleIdx="6" presStyleCnt="9" custScaleX="158718" custScaleY="107639">
        <dgm:presLayoutVars>
          <dgm:bulletEnabled val="1"/>
        </dgm:presLayoutVars>
      </dgm:prSet>
      <dgm:spPr/>
      <dgm:t>
        <a:bodyPr/>
        <a:lstStyle/>
        <a:p>
          <a:endParaRPr lang="en-US"/>
        </a:p>
      </dgm:t>
    </dgm:pt>
    <dgm:pt modelId="{40103BB1-AF8D-4913-9ABA-B117BE4738EC}" type="pres">
      <dgm:prSet presAssocID="{550656AF-FDC9-491B-BDEC-AA88AA7579A9}" presName="spNode" presStyleCnt="0"/>
      <dgm:spPr/>
    </dgm:pt>
    <dgm:pt modelId="{116C02FA-3759-4AB3-805C-430429DF26AD}" type="pres">
      <dgm:prSet presAssocID="{1FF606EA-9605-4A58-A307-45D54EE5E9D2}" presName="sibTrans" presStyleLbl="sibTrans1D1" presStyleIdx="6" presStyleCnt="9"/>
      <dgm:spPr/>
      <dgm:t>
        <a:bodyPr/>
        <a:lstStyle/>
        <a:p>
          <a:endParaRPr lang="en-US"/>
        </a:p>
      </dgm:t>
    </dgm:pt>
    <dgm:pt modelId="{063F3C48-7E97-47C9-9206-191EF1C082EC}" type="pres">
      <dgm:prSet presAssocID="{0F1A718D-976F-4DF0-BC63-EFE16DA483EE}" presName="node" presStyleLbl="node1" presStyleIdx="7" presStyleCnt="9" custScaleX="158718" custScaleY="107639">
        <dgm:presLayoutVars>
          <dgm:bulletEnabled val="1"/>
        </dgm:presLayoutVars>
      </dgm:prSet>
      <dgm:spPr/>
      <dgm:t>
        <a:bodyPr/>
        <a:lstStyle/>
        <a:p>
          <a:endParaRPr lang="en-US"/>
        </a:p>
      </dgm:t>
    </dgm:pt>
    <dgm:pt modelId="{F288B7F9-2A32-4BA5-8002-2FE9E6CCB592}" type="pres">
      <dgm:prSet presAssocID="{0F1A718D-976F-4DF0-BC63-EFE16DA483EE}" presName="spNode" presStyleCnt="0"/>
      <dgm:spPr/>
    </dgm:pt>
    <dgm:pt modelId="{223C4F99-48AB-43E9-9633-26EC00B41C2C}" type="pres">
      <dgm:prSet presAssocID="{7680C2FA-67A8-4662-9D48-D707D2D752FA}" presName="sibTrans" presStyleLbl="sibTrans1D1" presStyleIdx="7" presStyleCnt="9"/>
      <dgm:spPr/>
      <dgm:t>
        <a:bodyPr/>
        <a:lstStyle/>
        <a:p>
          <a:endParaRPr lang="en-US"/>
        </a:p>
      </dgm:t>
    </dgm:pt>
    <dgm:pt modelId="{1B375A55-E6BB-4220-96B4-1570435227F0}" type="pres">
      <dgm:prSet presAssocID="{B43EB712-3FCE-479D-BBAD-DEFA3E396AA4}" presName="node" presStyleLbl="node1" presStyleIdx="8" presStyleCnt="9" custScaleX="158718" custScaleY="107639">
        <dgm:presLayoutVars>
          <dgm:bulletEnabled val="1"/>
        </dgm:presLayoutVars>
      </dgm:prSet>
      <dgm:spPr/>
      <dgm:t>
        <a:bodyPr/>
        <a:lstStyle/>
        <a:p>
          <a:endParaRPr lang="en-US"/>
        </a:p>
      </dgm:t>
    </dgm:pt>
    <dgm:pt modelId="{6041CD28-D2B3-4181-B10E-ECDD984EE4DA}" type="pres">
      <dgm:prSet presAssocID="{B43EB712-3FCE-479D-BBAD-DEFA3E396AA4}" presName="spNode" presStyleCnt="0"/>
      <dgm:spPr/>
    </dgm:pt>
    <dgm:pt modelId="{8D6129F2-FAB3-488A-9CFB-736F9F1ADFBC}" type="pres">
      <dgm:prSet presAssocID="{728B3AA9-C1CB-4BFD-922D-A765BE9B6AA4}" presName="sibTrans" presStyleLbl="sibTrans1D1" presStyleIdx="8" presStyleCnt="9"/>
      <dgm:spPr/>
      <dgm:t>
        <a:bodyPr/>
        <a:lstStyle/>
        <a:p>
          <a:endParaRPr lang="en-US"/>
        </a:p>
      </dgm:t>
    </dgm:pt>
  </dgm:ptLst>
  <dgm:cxnLst>
    <dgm:cxn modelId="{3C0D9E67-BFD9-48D8-BB0A-E813DE29BF08}" type="presOf" srcId="{1C53F452-0BF5-4D49-8625-3DAB4430760F}" destId="{440907EA-C1F7-465B-8E6B-38205F3B94F8}" srcOrd="0" destOrd="0" presId="urn:microsoft.com/office/officeart/2005/8/layout/cycle6"/>
    <dgm:cxn modelId="{CC550EED-B62E-4F02-B44E-5BBD7B09E1E6}" type="presOf" srcId="{7680C2FA-67A8-4662-9D48-D707D2D752FA}" destId="{223C4F99-48AB-43E9-9633-26EC00B41C2C}" srcOrd="0" destOrd="0" presId="urn:microsoft.com/office/officeart/2005/8/layout/cycle6"/>
    <dgm:cxn modelId="{F5B5987D-0D10-47E4-ABF0-88470A276FDB}" type="presOf" srcId="{4C88455F-8C02-467C-877B-2DC0B928F2AD}" destId="{71A93C71-AB52-4EED-B54F-4DE39DC3E41D}" srcOrd="0" destOrd="0" presId="urn:microsoft.com/office/officeart/2005/8/layout/cycle6"/>
    <dgm:cxn modelId="{38F878E3-16B2-4EF9-8FEC-2E5462E013A1}" type="presOf" srcId="{550656AF-FDC9-491B-BDEC-AA88AA7579A9}" destId="{6FBC8E2A-0571-4DEE-9A7A-586D282AAF2C}" srcOrd="0" destOrd="0" presId="urn:microsoft.com/office/officeart/2005/8/layout/cycle6"/>
    <dgm:cxn modelId="{598EFD38-AD62-49A2-8D8F-52C313206A65}" type="presOf" srcId="{589AFDBC-E052-4285-ACA5-6C8BB7A92540}" destId="{773BABF2-E8F1-42CB-994A-4A0A35FDCA9B}" srcOrd="0" destOrd="0" presId="urn:microsoft.com/office/officeart/2005/8/layout/cycle6"/>
    <dgm:cxn modelId="{DA1A987C-7D4E-4149-91BC-0C1992AEE280}" type="presOf" srcId="{0F1A718D-976F-4DF0-BC63-EFE16DA483EE}" destId="{063F3C48-7E97-47C9-9206-191EF1C082EC}" srcOrd="0" destOrd="0" presId="urn:microsoft.com/office/officeart/2005/8/layout/cycle6"/>
    <dgm:cxn modelId="{024C6E59-5F93-43FF-A082-4D6241D167D2}" srcId="{5D856CA4-2F8B-4D3C-AC06-FD3F9E4076BD}" destId="{99BC4510-2ECC-4273-82EE-B77DD903E70F}" srcOrd="2" destOrd="0" parTransId="{4B097A8D-9E45-4D40-AA1C-8B8357CA6D4F}" sibTransId="{B576ADD6-C739-446B-8253-9A06ADA17EE7}"/>
    <dgm:cxn modelId="{A463FE28-CB9F-4378-93DB-50532D0E7838}" type="presOf" srcId="{9BB2DD85-A4C1-41E7-AB43-EA08C1784B14}" destId="{F9F075A1-C169-4638-8BA5-AFE2B648AB8E}" srcOrd="0" destOrd="0" presId="urn:microsoft.com/office/officeart/2005/8/layout/cycle6"/>
    <dgm:cxn modelId="{F82522A4-5F36-4428-9E97-35EC23DBA8D4}" type="presOf" srcId="{5D856CA4-2F8B-4D3C-AC06-FD3F9E4076BD}" destId="{5D73F24F-E534-45DC-B8F9-FCD24717B6BA}" srcOrd="0" destOrd="0" presId="urn:microsoft.com/office/officeart/2005/8/layout/cycle6"/>
    <dgm:cxn modelId="{79D073C6-0E76-4EA8-BC80-3ACA7B3EC522}" type="presOf" srcId="{B4E1902A-05B8-4A85-A7CE-F402884A81BE}" destId="{1E91B661-A833-4F29-80B2-700F369DBC7F}" srcOrd="0" destOrd="0" presId="urn:microsoft.com/office/officeart/2005/8/layout/cycle6"/>
    <dgm:cxn modelId="{69C01FA6-D480-4414-8437-31A3E6339DDB}" type="presOf" srcId="{D061B0C8-3D94-460E-9B98-4A92079D2021}" destId="{9C656273-833F-420D-8892-28074EFE5C7A}" srcOrd="0" destOrd="0" presId="urn:microsoft.com/office/officeart/2005/8/layout/cycle6"/>
    <dgm:cxn modelId="{967036A0-F179-4683-9A97-0669085FB3FA}" srcId="{5D856CA4-2F8B-4D3C-AC06-FD3F9E4076BD}" destId="{B5A7CF1B-96A6-4DA9-BB3E-0FC1E3CD6660}" srcOrd="5" destOrd="0" parTransId="{989AED6F-B702-4A3D-B246-DEA50C4476C5}" sibTransId="{589AFDBC-E052-4285-ACA5-6C8BB7A92540}"/>
    <dgm:cxn modelId="{4212D539-7055-4A5D-B905-89DB41628FD6}" type="presOf" srcId="{728B3AA9-C1CB-4BFD-922D-A765BE9B6AA4}" destId="{8D6129F2-FAB3-488A-9CFB-736F9F1ADFBC}" srcOrd="0" destOrd="0" presId="urn:microsoft.com/office/officeart/2005/8/layout/cycle6"/>
    <dgm:cxn modelId="{3891F2B4-054D-4BE4-B8DB-ACBFC09A81C5}" type="presOf" srcId="{B43EB712-3FCE-479D-BBAD-DEFA3E396AA4}" destId="{1B375A55-E6BB-4220-96B4-1570435227F0}" srcOrd="0" destOrd="0" presId="urn:microsoft.com/office/officeart/2005/8/layout/cycle6"/>
    <dgm:cxn modelId="{32460A68-2476-44D8-A7C7-CAD6FFBA82D1}" type="presOf" srcId="{65478C26-9E50-4C9F-AD29-412528471AB7}" destId="{A7CA9D47-A3DC-41C4-9218-9195E6B7CFF4}" srcOrd="0" destOrd="0" presId="urn:microsoft.com/office/officeart/2005/8/layout/cycle6"/>
    <dgm:cxn modelId="{92D69345-0572-44C3-946E-C8CBB2E28711}" type="presOf" srcId="{1FF606EA-9605-4A58-A307-45D54EE5E9D2}" destId="{116C02FA-3759-4AB3-805C-430429DF26AD}" srcOrd="0" destOrd="0" presId="urn:microsoft.com/office/officeart/2005/8/layout/cycle6"/>
    <dgm:cxn modelId="{266ADAC8-45A1-432F-9CD5-B3256FBE2579}" srcId="{5D856CA4-2F8B-4D3C-AC06-FD3F9E4076BD}" destId="{550656AF-FDC9-491B-BDEC-AA88AA7579A9}" srcOrd="6" destOrd="0" parTransId="{F18B852A-1ADA-4A29-8BBC-B4545ED5D784}" sibTransId="{1FF606EA-9605-4A58-A307-45D54EE5E9D2}"/>
    <dgm:cxn modelId="{17AAA852-8C2A-41A4-803E-CE34810B0370}" srcId="{5D856CA4-2F8B-4D3C-AC06-FD3F9E4076BD}" destId="{0F1A718D-976F-4DF0-BC63-EFE16DA483EE}" srcOrd="7" destOrd="0" parTransId="{9B5BAA5C-EBE9-4E9A-A22C-F56BC1C0E5FF}" sibTransId="{7680C2FA-67A8-4662-9D48-D707D2D752FA}"/>
    <dgm:cxn modelId="{77C5E08F-99F6-41FB-8AC6-CD91DD22CD19}" type="presOf" srcId="{B5A7CF1B-96A6-4DA9-BB3E-0FC1E3CD6660}" destId="{607ACEF9-73AA-40AD-BA6A-D5DC61796B32}" srcOrd="0" destOrd="0" presId="urn:microsoft.com/office/officeart/2005/8/layout/cycle6"/>
    <dgm:cxn modelId="{9A2D7B19-71C3-467B-8746-1A5537F9A93E}" srcId="{5D856CA4-2F8B-4D3C-AC06-FD3F9E4076BD}" destId="{40A79D47-A8BF-4D12-BDF4-E9DE6C559867}" srcOrd="1" destOrd="0" parTransId="{EF2CE54D-655B-47CF-B828-F628B4A35494}" sibTransId="{B4E1902A-05B8-4A85-A7CE-F402884A81BE}"/>
    <dgm:cxn modelId="{9AA549A8-CB09-42D9-AC73-6604EDFB6859}" type="presOf" srcId="{40A79D47-A8BF-4D12-BDF4-E9DE6C559867}" destId="{3E0BCC92-04B0-48EF-8582-FD58A98D634D}" srcOrd="0" destOrd="0" presId="urn:microsoft.com/office/officeart/2005/8/layout/cycle6"/>
    <dgm:cxn modelId="{6C33EB80-020F-40A4-A627-C6C9AA40DD95}" srcId="{5D856CA4-2F8B-4D3C-AC06-FD3F9E4076BD}" destId="{1C53F452-0BF5-4D49-8625-3DAB4430760F}" srcOrd="3" destOrd="0" parTransId="{360B793D-81DC-404E-85F6-27861924F132}" sibTransId="{9BB2DD85-A4C1-41E7-AB43-EA08C1784B14}"/>
    <dgm:cxn modelId="{61E89A04-DC6B-4B03-8130-85AAECAED283}" srcId="{5D856CA4-2F8B-4D3C-AC06-FD3F9E4076BD}" destId="{C51E9ABD-E7F8-423B-87D4-AF360320D98F}" srcOrd="0" destOrd="0" parTransId="{F204D129-832F-4A7D-9CF2-7D60019FAF55}" sibTransId="{65478C26-9E50-4C9F-AD29-412528471AB7}"/>
    <dgm:cxn modelId="{FE0CB078-3B40-45DB-BCAE-9CAB4C2CD940}" type="presOf" srcId="{B576ADD6-C739-446B-8253-9A06ADA17EE7}" destId="{895C29E1-E35A-4ACD-8853-C68BFD244475}" srcOrd="0" destOrd="0" presId="urn:microsoft.com/office/officeart/2005/8/layout/cycle6"/>
    <dgm:cxn modelId="{0003CC4A-BA4F-4C21-B215-59351E768778}" type="presOf" srcId="{99BC4510-2ECC-4273-82EE-B77DD903E70F}" destId="{240111D9-0600-49CA-B9C3-3F496B60E5DC}" srcOrd="0" destOrd="0" presId="urn:microsoft.com/office/officeart/2005/8/layout/cycle6"/>
    <dgm:cxn modelId="{ED82E84C-5A95-4779-9512-CB44503CFD15}" type="presOf" srcId="{C51E9ABD-E7F8-423B-87D4-AF360320D98F}" destId="{43E88911-94B6-4880-AB8C-F56C3FD935EF}" srcOrd="0" destOrd="0" presId="urn:microsoft.com/office/officeart/2005/8/layout/cycle6"/>
    <dgm:cxn modelId="{55613DF9-890A-4178-8234-DBDA9F47E3AB}" srcId="{5D856CA4-2F8B-4D3C-AC06-FD3F9E4076BD}" destId="{D061B0C8-3D94-460E-9B98-4A92079D2021}" srcOrd="4" destOrd="0" parTransId="{247003D9-9AF0-4E47-9BA0-B1909EDED221}" sibTransId="{4C88455F-8C02-467C-877B-2DC0B928F2AD}"/>
    <dgm:cxn modelId="{6496D892-9DD8-47A0-897E-2041D06DAF23}" srcId="{5D856CA4-2F8B-4D3C-AC06-FD3F9E4076BD}" destId="{B43EB712-3FCE-479D-BBAD-DEFA3E396AA4}" srcOrd="8" destOrd="0" parTransId="{30FF0DB4-9C0A-4363-9C98-867EAB3EFB72}" sibTransId="{728B3AA9-C1CB-4BFD-922D-A765BE9B6AA4}"/>
    <dgm:cxn modelId="{3ADA7A76-DE16-43AF-9C8B-71BF3C3F6AC8}" type="presParOf" srcId="{5D73F24F-E534-45DC-B8F9-FCD24717B6BA}" destId="{43E88911-94B6-4880-AB8C-F56C3FD935EF}" srcOrd="0" destOrd="0" presId="urn:microsoft.com/office/officeart/2005/8/layout/cycle6"/>
    <dgm:cxn modelId="{908E63EE-B7CD-4A65-B591-8CC81F97B250}" type="presParOf" srcId="{5D73F24F-E534-45DC-B8F9-FCD24717B6BA}" destId="{E284BE7F-B825-4948-91BD-01C2682A115B}" srcOrd="1" destOrd="0" presId="urn:microsoft.com/office/officeart/2005/8/layout/cycle6"/>
    <dgm:cxn modelId="{89CA1AC1-456F-47C2-981A-86901574E4C2}" type="presParOf" srcId="{5D73F24F-E534-45DC-B8F9-FCD24717B6BA}" destId="{A7CA9D47-A3DC-41C4-9218-9195E6B7CFF4}" srcOrd="2" destOrd="0" presId="urn:microsoft.com/office/officeart/2005/8/layout/cycle6"/>
    <dgm:cxn modelId="{5997CF3A-6BE9-4C34-BC6F-EE4F8F016779}" type="presParOf" srcId="{5D73F24F-E534-45DC-B8F9-FCD24717B6BA}" destId="{3E0BCC92-04B0-48EF-8582-FD58A98D634D}" srcOrd="3" destOrd="0" presId="urn:microsoft.com/office/officeart/2005/8/layout/cycle6"/>
    <dgm:cxn modelId="{1328CB01-864F-4DC5-90CE-6DFE42E88CA6}" type="presParOf" srcId="{5D73F24F-E534-45DC-B8F9-FCD24717B6BA}" destId="{161F75CC-ADFA-4FFF-B43B-EBF9BC5B325B}" srcOrd="4" destOrd="0" presId="urn:microsoft.com/office/officeart/2005/8/layout/cycle6"/>
    <dgm:cxn modelId="{F83A4DE1-F0B6-413D-860C-988A07A11A98}" type="presParOf" srcId="{5D73F24F-E534-45DC-B8F9-FCD24717B6BA}" destId="{1E91B661-A833-4F29-80B2-700F369DBC7F}" srcOrd="5" destOrd="0" presId="urn:microsoft.com/office/officeart/2005/8/layout/cycle6"/>
    <dgm:cxn modelId="{967B878F-F1C3-4BD9-83C8-FDD29276A471}" type="presParOf" srcId="{5D73F24F-E534-45DC-B8F9-FCD24717B6BA}" destId="{240111D9-0600-49CA-B9C3-3F496B60E5DC}" srcOrd="6" destOrd="0" presId="urn:microsoft.com/office/officeart/2005/8/layout/cycle6"/>
    <dgm:cxn modelId="{43B0A380-BAC0-4D55-9240-EE5114C52F11}" type="presParOf" srcId="{5D73F24F-E534-45DC-B8F9-FCD24717B6BA}" destId="{BB5DA9B6-639D-4E86-B900-2CB9EC79E8B7}" srcOrd="7" destOrd="0" presId="urn:microsoft.com/office/officeart/2005/8/layout/cycle6"/>
    <dgm:cxn modelId="{0CB86FB4-DF77-432E-8253-344E1EA4ECDD}" type="presParOf" srcId="{5D73F24F-E534-45DC-B8F9-FCD24717B6BA}" destId="{895C29E1-E35A-4ACD-8853-C68BFD244475}" srcOrd="8" destOrd="0" presId="urn:microsoft.com/office/officeart/2005/8/layout/cycle6"/>
    <dgm:cxn modelId="{EBC44226-B818-4E64-BA8C-CF17AB926A68}" type="presParOf" srcId="{5D73F24F-E534-45DC-B8F9-FCD24717B6BA}" destId="{440907EA-C1F7-465B-8E6B-38205F3B94F8}" srcOrd="9" destOrd="0" presId="urn:microsoft.com/office/officeart/2005/8/layout/cycle6"/>
    <dgm:cxn modelId="{5286B7A2-81A3-4AC9-B808-1801ADABBE57}" type="presParOf" srcId="{5D73F24F-E534-45DC-B8F9-FCD24717B6BA}" destId="{CBFBD1FE-399A-48DC-9868-8D848D16626E}" srcOrd="10" destOrd="0" presId="urn:microsoft.com/office/officeart/2005/8/layout/cycle6"/>
    <dgm:cxn modelId="{E619DE3F-5E13-4857-A397-6205B46ADAD0}" type="presParOf" srcId="{5D73F24F-E534-45DC-B8F9-FCD24717B6BA}" destId="{F9F075A1-C169-4638-8BA5-AFE2B648AB8E}" srcOrd="11" destOrd="0" presId="urn:microsoft.com/office/officeart/2005/8/layout/cycle6"/>
    <dgm:cxn modelId="{63B99C0D-A222-4DA7-AB96-97B0725A4424}" type="presParOf" srcId="{5D73F24F-E534-45DC-B8F9-FCD24717B6BA}" destId="{9C656273-833F-420D-8892-28074EFE5C7A}" srcOrd="12" destOrd="0" presId="urn:microsoft.com/office/officeart/2005/8/layout/cycle6"/>
    <dgm:cxn modelId="{DD7072FB-D986-4F9E-8884-7F541ED7705C}" type="presParOf" srcId="{5D73F24F-E534-45DC-B8F9-FCD24717B6BA}" destId="{F3369E9B-69FE-4578-9150-938C9D1681B2}" srcOrd="13" destOrd="0" presId="urn:microsoft.com/office/officeart/2005/8/layout/cycle6"/>
    <dgm:cxn modelId="{AC4BD869-06CB-422D-9023-5CDF04351FC3}" type="presParOf" srcId="{5D73F24F-E534-45DC-B8F9-FCD24717B6BA}" destId="{71A93C71-AB52-4EED-B54F-4DE39DC3E41D}" srcOrd="14" destOrd="0" presId="urn:microsoft.com/office/officeart/2005/8/layout/cycle6"/>
    <dgm:cxn modelId="{E61900DE-10DE-45AC-B900-94EA59A998DB}" type="presParOf" srcId="{5D73F24F-E534-45DC-B8F9-FCD24717B6BA}" destId="{607ACEF9-73AA-40AD-BA6A-D5DC61796B32}" srcOrd="15" destOrd="0" presId="urn:microsoft.com/office/officeart/2005/8/layout/cycle6"/>
    <dgm:cxn modelId="{EB42F54A-82AB-4431-A557-57E6E513A542}" type="presParOf" srcId="{5D73F24F-E534-45DC-B8F9-FCD24717B6BA}" destId="{6C41681A-23F3-400A-AD1A-B29F8DF016FE}" srcOrd="16" destOrd="0" presId="urn:microsoft.com/office/officeart/2005/8/layout/cycle6"/>
    <dgm:cxn modelId="{11D69987-2A9B-4596-888A-F9183EFD9E45}" type="presParOf" srcId="{5D73F24F-E534-45DC-B8F9-FCD24717B6BA}" destId="{773BABF2-E8F1-42CB-994A-4A0A35FDCA9B}" srcOrd="17" destOrd="0" presId="urn:microsoft.com/office/officeart/2005/8/layout/cycle6"/>
    <dgm:cxn modelId="{9D9C8C6B-3EFB-40F4-A516-7F1CD3FE8E1C}" type="presParOf" srcId="{5D73F24F-E534-45DC-B8F9-FCD24717B6BA}" destId="{6FBC8E2A-0571-4DEE-9A7A-586D282AAF2C}" srcOrd="18" destOrd="0" presId="urn:microsoft.com/office/officeart/2005/8/layout/cycle6"/>
    <dgm:cxn modelId="{9D758F93-4E6C-430E-8559-5D9D482C6B36}" type="presParOf" srcId="{5D73F24F-E534-45DC-B8F9-FCD24717B6BA}" destId="{40103BB1-AF8D-4913-9ABA-B117BE4738EC}" srcOrd="19" destOrd="0" presId="urn:microsoft.com/office/officeart/2005/8/layout/cycle6"/>
    <dgm:cxn modelId="{687DE7F1-B36F-4A2F-83EB-C97D0196B74E}" type="presParOf" srcId="{5D73F24F-E534-45DC-B8F9-FCD24717B6BA}" destId="{116C02FA-3759-4AB3-805C-430429DF26AD}" srcOrd="20" destOrd="0" presId="urn:microsoft.com/office/officeart/2005/8/layout/cycle6"/>
    <dgm:cxn modelId="{38007211-558E-4CBE-A121-B0FD2C973CAC}" type="presParOf" srcId="{5D73F24F-E534-45DC-B8F9-FCD24717B6BA}" destId="{063F3C48-7E97-47C9-9206-191EF1C082EC}" srcOrd="21" destOrd="0" presId="urn:microsoft.com/office/officeart/2005/8/layout/cycle6"/>
    <dgm:cxn modelId="{2D05F230-DEF2-4E8A-9516-F7B4EE12ACC3}" type="presParOf" srcId="{5D73F24F-E534-45DC-B8F9-FCD24717B6BA}" destId="{F288B7F9-2A32-4BA5-8002-2FE9E6CCB592}" srcOrd="22" destOrd="0" presId="urn:microsoft.com/office/officeart/2005/8/layout/cycle6"/>
    <dgm:cxn modelId="{B524660F-20A0-4619-9B09-A1C95180EC84}" type="presParOf" srcId="{5D73F24F-E534-45DC-B8F9-FCD24717B6BA}" destId="{223C4F99-48AB-43E9-9633-26EC00B41C2C}" srcOrd="23" destOrd="0" presId="urn:microsoft.com/office/officeart/2005/8/layout/cycle6"/>
    <dgm:cxn modelId="{5BE96104-E885-4572-9EB6-B13DA8531A8E}" type="presParOf" srcId="{5D73F24F-E534-45DC-B8F9-FCD24717B6BA}" destId="{1B375A55-E6BB-4220-96B4-1570435227F0}" srcOrd="24" destOrd="0" presId="urn:microsoft.com/office/officeart/2005/8/layout/cycle6"/>
    <dgm:cxn modelId="{72D5F401-ECF7-4722-A32A-A9BE4BF25691}" type="presParOf" srcId="{5D73F24F-E534-45DC-B8F9-FCD24717B6BA}" destId="{6041CD28-D2B3-4181-B10E-ECDD984EE4DA}" srcOrd="25" destOrd="0" presId="urn:microsoft.com/office/officeart/2005/8/layout/cycle6"/>
    <dgm:cxn modelId="{C05EBAB4-4BA2-46D9-A8BA-BDE2F009C670}" type="presParOf" srcId="{5D73F24F-E534-45DC-B8F9-FCD24717B6BA}" destId="{8D6129F2-FAB3-488A-9CFB-736F9F1ADFBC}" srcOrd="26"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3A3A06-AA72-4C65-8EDE-346934632002}" type="doc">
      <dgm:prSet loTypeId="urn:microsoft.com/office/officeart/2005/8/layout/cycle6" loCatId="relationship" qsTypeId="urn:microsoft.com/office/officeart/2005/8/quickstyle/3d2" qsCatId="3D" csTypeId="urn:microsoft.com/office/officeart/2005/8/colors/accent0_3" csCatId="mainScheme" phldr="1"/>
      <dgm:spPr/>
      <dgm:t>
        <a:bodyPr/>
        <a:lstStyle/>
        <a:p>
          <a:endParaRPr lang="en-US"/>
        </a:p>
      </dgm:t>
    </dgm:pt>
    <dgm:pt modelId="{B1890B7A-4991-401B-A384-55780E7D2BC0}">
      <dgm:prSet phldrT="[Text]" custT="1"/>
      <dgm:spPr/>
      <dgm:t>
        <a:bodyPr/>
        <a:lstStyle/>
        <a:p>
          <a:r>
            <a:rPr lang="en-US" sz="2800" dirty="0" smtClean="0">
              <a:latin typeface="Times New Roman" pitchFamily="18" charset="0"/>
              <a:cs typeface="Times New Roman" pitchFamily="18" charset="0"/>
            </a:rPr>
            <a:t>Josephus</a:t>
          </a:r>
          <a:endParaRPr lang="en-US" sz="2800" dirty="0">
            <a:latin typeface="Times New Roman" pitchFamily="18" charset="0"/>
            <a:cs typeface="Times New Roman" pitchFamily="18" charset="0"/>
          </a:endParaRPr>
        </a:p>
      </dgm:t>
    </dgm:pt>
    <dgm:pt modelId="{A54E80C8-9CC8-4B99-81A2-3CEBBA6562E2}" type="parTrans" cxnId="{BB57BB4A-9722-4BE3-A784-87BE98BE65DF}">
      <dgm:prSet/>
      <dgm:spPr/>
      <dgm:t>
        <a:bodyPr/>
        <a:lstStyle/>
        <a:p>
          <a:endParaRPr lang="en-US" sz="2800">
            <a:latin typeface="Times New Roman" pitchFamily="18" charset="0"/>
            <a:cs typeface="Times New Roman" pitchFamily="18" charset="0"/>
          </a:endParaRPr>
        </a:p>
      </dgm:t>
    </dgm:pt>
    <dgm:pt modelId="{BAD17504-6DE8-44BE-BCDA-2F1F21D43DE0}" type="sibTrans" cxnId="{BB57BB4A-9722-4BE3-A784-87BE98BE65DF}">
      <dgm:prSet/>
      <dgm:spPr/>
      <dgm:t>
        <a:bodyPr/>
        <a:lstStyle/>
        <a:p>
          <a:endParaRPr lang="en-US" sz="2800">
            <a:latin typeface="Times New Roman" pitchFamily="18" charset="0"/>
            <a:cs typeface="Times New Roman" pitchFamily="18" charset="0"/>
          </a:endParaRPr>
        </a:p>
      </dgm:t>
    </dgm:pt>
    <dgm:pt modelId="{E9916C0A-5F95-4891-8606-689CE1963939}">
      <dgm:prSet phldrT="[Text]" custT="1"/>
      <dgm:spPr/>
      <dgm:t>
        <a:bodyPr/>
        <a:lstStyle/>
        <a:p>
          <a:r>
            <a:rPr lang="en-US" sz="2800" dirty="0" smtClean="0">
              <a:latin typeface="Times New Roman" pitchFamily="18" charset="0"/>
              <a:cs typeface="Times New Roman" pitchFamily="18" charset="0"/>
            </a:rPr>
            <a:t>Philo</a:t>
          </a:r>
          <a:endParaRPr lang="en-US" sz="2800" dirty="0">
            <a:latin typeface="Times New Roman" pitchFamily="18" charset="0"/>
            <a:cs typeface="Times New Roman" pitchFamily="18" charset="0"/>
          </a:endParaRPr>
        </a:p>
      </dgm:t>
    </dgm:pt>
    <dgm:pt modelId="{E5BE961F-67F0-45B0-9F07-2E92B1FAFC87}" type="parTrans" cxnId="{C5A7B9F0-B069-4210-830A-F26A09272989}">
      <dgm:prSet/>
      <dgm:spPr/>
      <dgm:t>
        <a:bodyPr/>
        <a:lstStyle/>
        <a:p>
          <a:endParaRPr lang="en-US" sz="2800">
            <a:latin typeface="Times New Roman" pitchFamily="18" charset="0"/>
            <a:cs typeface="Times New Roman" pitchFamily="18" charset="0"/>
          </a:endParaRPr>
        </a:p>
      </dgm:t>
    </dgm:pt>
    <dgm:pt modelId="{5C4CCB9A-9D16-4B7F-B443-D156C1D0B79E}" type="sibTrans" cxnId="{C5A7B9F0-B069-4210-830A-F26A09272989}">
      <dgm:prSet/>
      <dgm:spPr/>
      <dgm:t>
        <a:bodyPr/>
        <a:lstStyle/>
        <a:p>
          <a:endParaRPr lang="en-US" sz="2800">
            <a:latin typeface="Times New Roman" pitchFamily="18" charset="0"/>
            <a:cs typeface="Times New Roman" pitchFamily="18" charset="0"/>
          </a:endParaRPr>
        </a:p>
      </dgm:t>
    </dgm:pt>
    <dgm:pt modelId="{431CE176-8C5E-4C69-AD8C-3F3F04C9141E}">
      <dgm:prSet phldrT="[Text]" custT="1"/>
      <dgm:spPr/>
      <dgm:t>
        <a:bodyPr/>
        <a:lstStyle/>
        <a:p>
          <a:r>
            <a:rPr lang="en-US" sz="2400" dirty="0" smtClean="0">
              <a:latin typeface="Times New Roman" pitchFamily="18" charset="0"/>
              <a:cs typeface="Times New Roman" pitchFamily="18" charset="0"/>
            </a:rPr>
            <a:t>Pliny the Younger</a:t>
          </a:r>
          <a:endParaRPr lang="en-US" sz="2400" dirty="0">
            <a:latin typeface="Times New Roman" pitchFamily="18" charset="0"/>
            <a:cs typeface="Times New Roman" pitchFamily="18" charset="0"/>
          </a:endParaRPr>
        </a:p>
      </dgm:t>
    </dgm:pt>
    <dgm:pt modelId="{158BD4FC-C0C9-4B01-BB06-9AD7ECFF5366}" type="parTrans" cxnId="{969ACC00-1B82-4CB0-B0BE-0702B7E98FB0}">
      <dgm:prSet/>
      <dgm:spPr/>
      <dgm:t>
        <a:bodyPr/>
        <a:lstStyle/>
        <a:p>
          <a:endParaRPr lang="en-US" sz="2800">
            <a:latin typeface="Times New Roman" pitchFamily="18" charset="0"/>
            <a:cs typeface="Times New Roman" pitchFamily="18" charset="0"/>
          </a:endParaRPr>
        </a:p>
      </dgm:t>
    </dgm:pt>
    <dgm:pt modelId="{DABF6DE8-8EE9-4D89-BF2C-0C9B576BE34A}" type="sibTrans" cxnId="{969ACC00-1B82-4CB0-B0BE-0702B7E98FB0}">
      <dgm:prSet/>
      <dgm:spPr/>
      <dgm:t>
        <a:bodyPr/>
        <a:lstStyle/>
        <a:p>
          <a:endParaRPr lang="en-US" sz="2800">
            <a:latin typeface="Times New Roman" pitchFamily="18" charset="0"/>
            <a:cs typeface="Times New Roman" pitchFamily="18" charset="0"/>
          </a:endParaRPr>
        </a:p>
      </dgm:t>
    </dgm:pt>
    <dgm:pt modelId="{E55AF80A-CEE1-4035-B9EA-56F13AC7E104}">
      <dgm:prSet phldrT="[Text]" custT="1"/>
      <dgm:spPr/>
      <dgm:t>
        <a:bodyPr/>
        <a:lstStyle/>
        <a:p>
          <a:r>
            <a:rPr lang="en-US" sz="2800" dirty="0" smtClean="0">
              <a:latin typeface="Times New Roman" pitchFamily="18" charset="0"/>
              <a:cs typeface="Times New Roman" pitchFamily="18" charset="0"/>
            </a:rPr>
            <a:t>Tacitus</a:t>
          </a:r>
          <a:endParaRPr lang="en-US" sz="2800" dirty="0">
            <a:latin typeface="Times New Roman" pitchFamily="18" charset="0"/>
            <a:cs typeface="Times New Roman" pitchFamily="18" charset="0"/>
          </a:endParaRPr>
        </a:p>
      </dgm:t>
    </dgm:pt>
    <dgm:pt modelId="{50A6AA34-87AB-41DF-962C-AC1ECEA0657D}" type="parTrans" cxnId="{75443D34-5AD2-410D-B518-0D1CAD8BEAC8}">
      <dgm:prSet/>
      <dgm:spPr/>
      <dgm:t>
        <a:bodyPr/>
        <a:lstStyle/>
        <a:p>
          <a:endParaRPr lang="en-US" sz="2800">
            <a:latin typeface="Times New Roman" pitchFamily="18" charset="0"/>
            <a:cs typeface="Times New Roman" pitchFamily="18" charset="0"/>
          </a:endParaRPr>
        </a:p>
      </dgm:t>
    </dgm:pt>
    <dgm:pt modelId="{34F1E4D9-3B48-4EDC-9E51-CAB86D462D80}" type="sibTrans" cxnId="{75443D34-5AD2-410D-B518-0D1CAD8BEAC8}">
      <dgm:prSet/>
      <dgm:spPr/>
      <dgm:t>
        <a:bodyPr/>
        <a:lstStyle/>
        <a:p>
          <a:endParaRPr lang="en-US" sz="2800">
            <a:latin typeface="Times New Roman" pitchFamily="18" charset="0"/>
            <a:cs typeface="Times New Roman" pitchFamily="18" charset="0"/>
          </a:endParaRPr>
        </a:p>
      </dgm:t>
    </dgm:pt>
    <dgm:pt modelId="{48EA784D-5BB0-4C03-81E3-D67E89E8E450}">
      <dgm:prSet phldrT="[Text]" custT="1"/>
      <dgm:spPr/>
      <dgm:t>
        <a:bodyPr/>
        <a:lstStyle/>
        <a:p>
          <a:r>
            <a:rPr lang="en-US" sz="2400" dirty="0" smtClean="0">
              <a:latin typeface="Times New Roman" pitchFamily="18" charset="0"/>
              <a:cs typeface="Times New Roman" pitchFamily="18" charset="0"/>
            </a:rPr>
            <a:t>Julian the Apostate</a:t>
          </a:r>
          <a:endParaRPr lang="en-US" sz="2400" dirty="0">
            <a:latin typeface="Times New Roman" pitchFamily="18" charset="0"/>
            <a:cs typeface="Times New Roman" pitchFamily="18" charset="0"/>
          </a:endParaRPr>
        </a:p>
      </dgm:t>
    </dgm:pt>
    <dgm:pt modelId="{593AD69E-13B4-4D08-BB34-C1A6C59595FD}" type="parTrans" cxnId="{7F6726E7-2266-4E54-B2A9-1C5F67231EA1}">
      <dgm:prSet/>
      <dgm:spPr/>
      <dgm:t>
        <a:bodyPr/>
        <a:lstStyle/>
        <a:p>
          <a:endParaRPr lang="en-US" sz="2800">
            <a:latin typeface="Times New Roman" pitchFamily="18" charset="0"/>
            <a:cs typeface="Times New Roman" pitchFamily="18" charset="0"/>
          </a:endParaRPr>
        </a:p>
      </dgm:t>
    </dgm:pt>
    <dgm:pt modelId="{C06E7699-BAF9-4E9F-9B8F-C82440B38E56}" type="sibTrans" cxnId="{7F6726E7-2266-4E54-B2A9-1C5F67231EA1}">
      <dgm:prSet/>
      <dgm:spPr/>
      <dgm:t>
        <a:bodyPr/>
        <a:lstStyle/>
        <a:p>
          <a:endParaRPr lang="en-US" sz="2800">
            <a:latin typeface="Times New Roman" pitchFamily="18" charset="0"/>
            <a:cs typeface="Times New Roman" pitchFamily="18" charset="0"/>
          </a:endParaRPr>
        </a:p>
      </dgm:t>
    </dgm:pt>
    <dgm:pt modelId="{EF218CF5-F7E0-4215-A19D-F8DB2316B64A}">
      <dgm:prSet custT="1"/>
      <dgm:spPr/>
      <dgm:t>
        <a:bodyPr/>
        <a:lstStyle/>
        <a:p>
          <a:r>
            <a:rPr lang="en-US" sz="2800" dirty="0" smtClean="0">
              <a:latin typeface="Times New Roman" pitchFamily="18" charset="0"/>
              <a:cs typeface="Times New Roman" pitchFamily="18" charset="0"/>
            </a:rPr>
            <a:t>Aristides</a:t>
          </a:r>
          <a:endParaRPr lang="en-US" sz="2800" dirty="0">
            <a:latin typeface="Times New Roman" pitchFamily="18" charset="0"/>
            <a:cs typeface="Times New Roman" pitchFamily="18" charset="0"/>
          </a:endParaRPr>
        </a:p>
      </dgm:t>
    </dgm:pt>
    <dgm:pt modelId="{2442C61A-B020-4CD3-BBF3-3B21ADBC76A3}" type="parTrans" cxnId="{58367D19-3DB7-4847-A94B-7EE64D1394F4}">
      <dgm:prSet/>
      <dgm:spPr/>
      <dgm:t>
        <a:bodyPr/>
        <a:lstStyle/>
        <a:p>
          <a:endParaRPr lang="en-US" sz="2800">
            <a:latin typeface="Times New Roman" pitchFamily="18" charset="0"/>
            <a:cs typeface="Times New Roman" pitchFamily="18" charset="0"/>
          </a:endParaRPr>
        </a:p>
      </dgm:t>
    </dgm:pt>
    <dgm:pt modelId="{CD12301E-028E-4372-8C9F-06BD1B44AF80}" type="sibTrans" cxnId="{58367D19-3DB7-4847-A94B-7EE64D1394F4}">
      <dgm:prSet/>
      <dgm:spPr/>
      <dgm:t>
        <a:bodyPr/>
        <a:lstStyle/>
        <a:p>
          <a:endParaRPr lang="en-US" sz="2800">
            <a:latin typeface="Times New Roman" pitchFamily="18" charset="0"/>
            <a:cs typeface="Times New Roman" pitchFamily="18" charset="0"/>
          </a:endParaRPr>
        </a:p>
      </dgm:t>
    </dgm:pt>
    <dgm:pt modelId="{773F00C2-7E0F-411F-841E-3557F15C24B5}">
      <dgm:prSet custT="1"/>
      <dgm:spPr/>
      <dgm:t>
        <a:bodyPr/>
        <a:lstStyle/>
        <a:p>
          <a:r>
            <a:rPr lang="en-US" sz="2800" dirty="0" smtClean="0">
              <a:latin typeface="Times New Roman" pitchFamily="18" charset="0"/>
              <a:cs typeface="Times New Roman" pitchFamily="18" charset="0"/>
            </a:rPr>
            <a:t>Lucian</a:t>
          </a:r>
          <a:endParaRPr lang="en-US" sz="2800" dirty="0">
            <a:latin typeface="Times New Roman" pitchFamily="18" charset="0"/>
            <a:cs typeface="Times New Roman" pitchFamily="18" charset="0"/>
          </a:endParaRPr>
        </a:p>
      </dgm:t>
    </dgm:pt>
    <dgm:pt modelId="{DFF17CE0-53FF-46C5-9341-FE16728E381E}" type="parTrans" cxnId="{179E363D-CE4F-495B-AB1E-7428ACEA7ADE}">
      <dgm:prSet/>
      <dgm:spPr/>
      <dgm:t>
        <a:bodyPr/>
        <a:lstStyle/>
        <a:p>
          <a:endParaRPr lang="en-US" sz="2800">
            <a:latin typeface="Times New Roman" pitchFamily="18" charset="0"/>
            <a:cs typeface="Times New Roman" pitchFamily="18" charset="0"/>
          </a:endParaRPr>
        </a:p>
      </dgm:t>
    </dgm:pt>
    <dgm:pt modelId="{11E7A1BF-E70C-4EB1-BA7F-0DA13CF53146}" type="sibTrans" cxnId="{179E363D-CE4F-495B-AB1E-7428ACEA7ADE}">
      <dgm:prSet/>
      <dgm:spPr/>
      <dgm:t>
        <a:bodyPr/>
        <a:lstStyle/>
        <a:p>
          <a:endParaRPr lang="en-US" sz="2800">
            <a:latin typeface="Times New Roman" pitchFamily="18" charset="0"/>
            <a:cs typeface="Times New Roman" pitchFamily="18" charset="0"/>
          </a:endParaRPr>
        </a:p>
      </dgm:t>
    </dgm:pt>
    <dgm:pt modelId="{31B47389-01AD-437C-8D99-3BDAAAF27473}">
      <dgm:prSet custT="1"/>
      <dgm:spPr/>
      <dgm:t>
        <a:bodyPr/>
        <a:lstStyle/>
        <a:p>
          <a:r>
            <a:rPr lang="en-US" sz="2800" dirty="0" smtClean="0">
              <a:latin typeface="Times New Roman" pitchFamily="18" charset="0"/>
              <a:cs typeface="Times New Roman" pitchFamily="18" charset="0"/>
            </a:rPr>
            <a:t>Suetonius</a:t>
          </a:r>
          <a:endParaRPr lang="en-US" sz="2800" dirty="0">
            <a:latin typeface="Times New Roman" pitchFamily="18" charset="0"/>
            <a:cs typeface="Times New Roman" pitchFamily="18" charset="0"/>
          </a:endParaRPr>
        </a:p>
      </dgm:t>
    </dgm:pt>
    <dgm:pt modelId="{A2F71B02-74A1-4FAC-BDC4-9A66989B29AB}" type="parTrans" cxnId="{1563CA23-7B7B-4AF5-BF61-E7084C81DE85}">
      <dgm:prSet/>
      <dgm:spPr/>
      <dgm:t>
        <a:bodyPr/>
        <a:lstStyle/>
        <a:p>
          <a:endParaRPr lang="en-US" sz="2800">
            <a:latin typeface="Times New Roman" pitchFamily="18" charset="0"/>
            <a:cs typeface="Times New Roman" pitchFamily="18" charset="0"/>
          </a:endParaRPr>
        </a:p>
      </dgm:t>
    </dgm:pt>
    <dgm:pt modelId="{2B699E35-FC0C-4DB6-8B62-B47C55D13F25}" type="sibTrans" cxnId="{1563CA23-7B7B-4AF5-BF61-E7084C81DE85}">
      <dgm:prSet/>
      <dgm:spPr/>
      <dgm:t>
        <a:bodyPr/>
        <a:lstStyle/>
        <a:p>
          <a:endParaRPr lang="en-US" sz="2800">
            <a:latin typeface="Times New Roman" pitchFamily="18" charset="0"/>
            <a:cs typeface="Times New Roman" pitchFamily="18" charset="0"/>
          </a:endParaRPr>
        </a:p>
      </dgm:t>
    </dgm:pt>
    <dgm:pt modelId="{53CC9919-8AF9-4357-9395-3DAE7F75BFBB}">
      <dgm:prSet custT="1"/>
      <dgm:spPr/>
      <dgm:t>
        <a:bodyPr/>
        <a:lstStyle/>
        <a:p>
          <a:r>
            <a:rPr lang="en-US" sz="2800" dirty="0" smtClean="0">
              <a:latin typeface="Times New Roman" pitchFamily="18" charset="0"/>
              <a:cs typeface="Times New Roman" pitchFamily="18" charset="0"/>
            </a:rPr>
            <a:t>Porphyry</a:t>
          </a:r>
          <a:endParaRPr lang="en-US" sz="2800" dirty="0">
            <a:latin typeface="Times New Roman" pitchFamily="18" charset="0"/>
            <a:cs typeface="Times New Roman" pitchFamily="18" charset="0"/>
          </a:endParaRPr>
        </a:p>
      </dgm:t>
    </dgm:pt>
    <dgm:pt modelId="{6C0BC8FF-F4CB-4E99-B475-1102334DBBC4}" type="parTrans" cxnId="{E03811D5-9A08-4C11-ACCD-73029C021349}">
      <dgm:prSet/>
      <dgm:spPr/>
      <dgm:t>
        <a:bodyPr/>
        <a:lstStyle/>
        <a:p>
          <a:endParaRPr lang="en-US"/>
        </a:p>
      </dgm:t>
    </dgm:pt>
    <dgm:pt modelId="{4EEA139F-FDE2-4501-9B59-948E14B9CC61}" type="sibTrans" cxnId="{E03811D5-9A08-4C11-ACCD-73029C021349}">
      <dgm:prSet/>
      <dgm:spPr/>
      <dgm:t>
        <a:bodyPr/>
        <a:lstStyle/>
        <a:p>
          <a:endParaRPr lang="en-US"/>
        </a:p>
      </dgm:t>
    </dgm:pt>
    <dgm:pt modelId="{4DC6C3E4-EB03-48A4-8300-EAC8B5E51F3F}" type="pres">
      <dgm:prSet presAssocID="{393A3A06-AA72-4C65-8EDE-346934632002}" presName="cycle" presStyleCnt="0">
        <dgm:presLayoutVars>
          <dgm:dir/>
          <dgm:resizeHandles val="exact"/>
        </dgm:presLayoutVars>
      </dgm:prSet>
      <dgm:spPr/>
      <dgm:t>
        <a:bodyPr/>
        <a:lstStyle/>
        <a:p>
          <a:endParaRPr lang="en-US"/>
        </a:p>
      </dgm:t>
    </dgm:pt>
    <dgm:pt modelId="{C5531557-8286-477C-8984-A17E28242CF7}" type="pres">
      <dgm:prSet presAssocID="{B1890B7A-4991-401B-A384-55780E7D2BC0}" presName="node" presStyleLbl="node1" presStyleIdx="0" presStyleCnt="9" custScaleX="136694">
        <dgm:presLayoutVars>
          <dgm:bulletEnabled val="1"/>
        </dgm:presLayoutVars>
      </dgm:prSet>
      <dgm:spPr/>
      <dgm:t>
        <a:bodyPr/>
        <a:lstStyle/>
        <a:p>
          <a:endParaRPr lang="en-US"/>
        </a:p>
      </dgm:t>
    </dgm:pt>
    <dgm:pt modelId="{ED523812-5A52-418D-8963-4D6E861A54F0}" type="pres">
      <dgm:prSet presAssocID="{B1890B7A-4991-401B-A384-55780E7D2BC0}" presName="spNode" presStyleCnt="0"/>
      <dgm:spPr/>
      <dgm:t>
        <a:bodyPr/>
        <a:lstStyle/>
        <a:p>
          <a:endParaRPr lang="en-US"/>
        </a:p>
      </dgm:t>
    </dgm:pt>
    <dgm:pt modelId="{A2A16D82-7072-458C-948E-1C5CCABB7430}" type="pres">
      <dgm:prSet presAssocID="{BAD17504-6DE8-44BE-BCDA-2F1F21D43DE0}" presName="sibTrans" presStyleLbl="sibTrans1D1" presStyleIdx="0" presStyleCnt="9"/>
      <dgm:spPr/>
      <dgm:t>
        <a:bodyPr/>
        <a:lstStyle/>
        <a:p>
          <a:endParaRPr lang="en-US"/>
        </a:p>
      </dgm:t>
    </dgm:pt>
    <dgm:pt modelId="{60580F41-9BEB-4C45-B378-EE3A6FD2843E}" type="pres">
      <dgm:prSet presAssocID="{E9916C0A-5F95-4891-8606-689CE1963939}" presName="node" presStyleLbl="node1" presStyleIdx="1" presStyleCnt="9" custScaleX="136694">
        <dgm:presLayoutVars>
          <dgm:bulletEnabled val="1"/>
        </dgm:presLayoutVars>
      </dgm:prSet>
      <dgm:spPr/>
      <dgm:t>
        <a:bodyPr/>
        <a:lstStyle/>
        <a:p>
          <a:endParaRPr lang="en-US"/>
        </a:p>
      </dgm:t>
    </dgm:pt>
    <dgm:pt modelId="{D63D4646-FA7D-4302-A46B-46FED79D5DA5}" type="pres">
      <dgm:prSet presAssocID="{E9916C0A-5F95-4891-8606-689CE1963939}" presName="spNode" presStyleCnt="0"/>
      <dgm:spPr/>
      <dgm:t>
        <a:bodyPr/>
        <a:lstStyle/>
        <a:p>
          <a:endParaRPr lang="en-US"/>
        </a:p>
      </dgm:t>
    </dgm:pt>
    <dgm:pt modelId="{63966F5C-A38E-44FC-A4D9-E204703E97B1}" type="pres">
      <dgm:prSet presAssocID="{5C4CCB9A-9D16-4B7F-B443-D156C1D0B79E}" presName="sibTrans" presStyleLbl="sibTrans1D1" presStyleIdx="1" presStyleCnt="9"/>
      <dgm:spPr/>
      <dgm:t>
        <a:bodyPr/>
        <a:lstStyle/>
        <a:p>
          <a:endParaRPr lang="en-US"/>
        </a:p>
      </dgm:t>
    </dgm:pt>
    <dgm:pt modelId="{25342ABA-9DE8-4175-AF0C-F05E3C5C4A45}" type="pres">
      <dgm:prSet presAssocID="{431CE176-8C5E-4C69-AD8C-3F3F04C9141E}" presName="node" presStyleLbl="node1" presStyleIdx="2" presStyleCnt="9" custScaleX="136694">
        <dgm:presLayoutVars>
          <dgm:bulletEnabled val="1"/>
        </dgm:presLayoutVars>
      </dgm:prSet>
      <dgm:spPr/>
      <dgm:t>
        <a:bodyPr/>
        <a:lstStyle/>
        <a:p>
          <a:endParaRPr lang="en-US"/>
        </a:p>
      </dgm:t>
    </dgm:pt>
    <dgm:pt modelId="{D18EC957-AE15-4208-9F13-DD4B7ED4AB78}" type="pres">
      <dgm:prSet presAssocID="{431CE176-8C5E-4C69-AD8C-3F3F04C9141E}" presName="spNode" presStyleCnt="0"/>
      <dgm:spPr/>
      <dgm:t>
        <a:bodyPr/>
        <a:lstStyle/>
        <a:p>
          <a:endParaRPr lang="en-US"/>
        </a:p>
      </dgm:t>
    </dgm:pt>
    <dgm:pt modelId="{C8636616-C779-4DD8-93BA-37050EA2E12A}" type="pres">
      <dgm:prSet presAssocID="{DABF6DE8-8EE9-4D89-BF2C-0C9B576BE34A}" presName="sibTrans" presStyleLbl="sibTrans1D1" presStyleIdx="2" presStyleCnt="9"/>
      <dgm:spPr/>
      <dgm:t>
        <a:bodyPr/>
        <a:lstStyle/>
        <a:p>
          <a:endParaRPr lang="en-US"/>
        </a:p>
      </dgm:t>
    </dgm:pt>
    <dgm:pt modelId="{865A24E2-4B56-4FC8-9871-7729328C977F}" type="pres">
      <dgm:prSet presAssocID="{E55AF80A-CEE1-4035-B9EA-56F13AC7E104}" presName="node" presStyleLbl="node1" presStyleIdx="3" presStyleCnt="9" custScaleX="136694">
        <dgm:presLayoutVars>
          <dgm:bulletEnabled val="1"/>
        </dgm:presLayoutVars>
      </dgm:prSet>
      <dgm:spPr/>
      <dgm:t>
        <a:bodyPr/>
        <a:lstStyle/>
        <a:p>
          <a:endParaRPr lang="en-US"/>
        </a:p>
      </dgm:t>
    </dgm:pt>
    <dgm:pt modelId="{4B671205-7517-4807-B521-E7ECCDBB7F0A}" type="pres">
      <dgm:prSet presAssocID="{E55AF80A-CEE1-4035-B9EA-56F13AC7E104}" presName="spNode" presStyleCnt="0"/>
      <dgm:spPr/>
      <dgm:t>
        <a:bodyPr/>
        <a:lstStyle/>
        <a:p>
          <a:endParaRPr lang="en-US"/>
        </a:p>
      </dgm:t>
    </dgm:pt>
    <dgm:pt modelId="{12CFF248-4891-4B31-A15A-3E2499C6939A}" type="pres">
      <dgm:prSet presAssocID="{34F1E4D9-3B48-4EDC-9E51-CAB86D462D80}" presName="sibTrans" presStyleLbl="sibTrans1D1" presStyleIdx="3" presStyleCnt="9"/>
      <dgm:spPr/>
      <dgm:t>
        <a:bodyPr/>
        <a:lstStyle/>
        <a:p>
          <a:endParaRPr lang="en-US"/>
        </a:p>
      </dgm:t>
    </dgm:pt>
    <dgm:pt modelId="{0B130BA9-22F5-48E6-9260-7509ED2043E4}" type="pres">
      <dgm:prSet presAssocID="{48EA784D-5BB0-4C03-81E3-D67E89E8E450}" presName="node" presStyleLbl="node1" presStyleIdx="4" presStyleCnt="9" custScaleX="136694">
        <dgm:presLayoutVars>
          <dgm:bulletEnabled val="1"/>
        </dgm:presLayoutVars>
      </dgm:prSet>
      <dgm:spPr/>
      <dgm:t>
        <a:bodyPr/>
        <a:lstStyle/>
        <a:p>
          <a:endParaRPr lang="en-US"/>
        </a:p>
      </dgm:t>
    </dgm:pt>
    <dgm:pt modelId="{2ECBA2EE-E9A5-4BB7-96A2-A91E861C5784}" type="pres">
      <dgm:prSet presAssocID="{48EA784D-5BB0-4C03-81E3-D67E89E8E450}" presName="spNode" presStyleCnt="0"/>
      <dgm:spPr/>
      <dgm:t>
        <a:bodyPr/>
        <a:lstStyle/>
        <a:p>
          <a:endParaRPr lang="en-US"/>
        </a:p>
      </dgm:t>
    </dgm:pt>
    <dgm:pt modelId="{A95891E0-FFA8-4164-B33B-F185B1BC21B1}" type="pres">
      <dgm:prSet presAssocID="{C06E7699-BAF9-4E9F-9B8F-C82440B38E56}" presName="sibTrans" presStyleLbl="sibTrans1D1" presStyleIdx="4" presStyleCnt="9"/>
      <dgm:spPr/>
      <dgm:t>
        <a:bodyPr/>
        <a:lstStyle/>
        <a:p>
          <a:endParaRPr lang="en-US"/>
        </a:p>
      </dgm:t>
    </dgm:pt>
    <dgm:pt modelId="{F5E39AA9-27BC-4485-9F7E-44FE0FC8E9D3}" type="pres">
      <dgm:prSet presAssocID="{EF218CF5-F7E0-4215-A19D-F8DB2316B64A}" presName="node" presStyleLbl="node1" presStyleIdx="5" presStyleCnt="9" custScaleX="136694">
        <dgm:presLayoutVars>
          <dgm:bulletEnabled val="1"/>
        </dgm:presLayoutVars>
      </dgm:prSet>
      <dgm:spPr/>
      <dgm:t>
        <a:bodyPr/>
        <a:lstStyle/>
        <a:p>
          <a:endParaRPr lang="en-US"/>
        </a:p>
      </dgm:t>
    </dgm:pt>
    <dgm:pt modelId="{691B2153-4A70-479B-9DE8-EB6ABAEDC71E}" type="pres">
      <dgm:prSet presAssocID="{EF218CF5-F7E0-4215-A19D-F8DB2316B64A}" presName="spNode" presStyleCnt="0"/>
      <dgm:spPr/>
      <dgm:t>
        <a:bodyPr/>
        <a:lstStyle/>
        <a:p>
          <a:endParaRPr lang="en-US"/>
        </a:p>
      </dgm:t>
    </dgm:pt>
    <dgm:pt modelId="{DCF2C6E4-F7D2-4E19-BCB3-7F590CC793ED}" type="pres">
      <dgm:prSet presAssocID="{CD12301E-028E-4372-8C9F-06BD1B44AF80}" presName="sibTrans" presStyleLbl="sibTrans1D1" presStyleIdx="5" presStyleCnt="9"/>
      <dgm:spPr/>
      <dgm:t>
        <a:bodyPr/>
        <a:lstStyle/>
        <a:p>
          <a:endParaRPr lang="en-US"/>
        </a:p>
      </dgm:t>
    </dgm:pt>
    <dgm:pt modelId="{8EE67BC7-A82B-437B-837C-599421B1A86B}" type="pres">
      <dgm:prSet presAssocID="{773F00C2-7E0F-411F-841E-3557F15C24B5}" presName="node" presStyleLbl="node1" presStyleIdx="6" presStyleCnt="9" custScaleX="136694">
        <dgm:presLayoutVars>
          <dgm:bulletEnabled val="1"/>
        </dgm:presLayoutVars>
      </dgm:prSet>
      <dgm:spPr/>
      <dgm:t>
        <a:bodyPr/>
        <a:lstStyle/>
        <a:p>
          <a:endParaRPr lang="en-US"/>
        </a:p>
      </dgm:t>
    </dgm:pt>
    <dgm:pt modelId="{D2C497AF-408A-47E2-814C-A998FB624CD2}" type="pres">
      <dgm:prSet presAssocID="{773F00C2-7E0F-411F-841E-3557F15C24B5}" presName="spNode" presStyleCnt="0"/>
      <dgm:spPr/>
      <dgm:t>
        <a:bodyPr/>
        <a:lstStyle/>
        <a:p>
          <a:endParaRPr lang="en-US"/>
        </a:p>
      </dgm:t>
    </dgm:pt>
    <dgm:pt modelId="{54F786A3-D528-4EC1-8E1F-9338F6518E99}" type="pres">
      <dgm:prSet presAssocID="{11E7A1BF-E70C-4EB1-BA7F-0DA13CF53146}" presName="sibTrans" presStyleLbl="sibTrans1D1" presStyleIdx="6" presStyleCnt="9"/>
      <dgm:spPr/>
      <dgm:t>
        <a:bodyPr/>
        <a:lstStyle/>
        <a:p>
          <a:endParaRPr lang="en-US"/>
        </a:p>
      </dgm:t>
    </dgm:pt>
    <dgm:pt modelId="{58040135-EB11-4FFE-85C7-B0CC2EB76ADB}" type="pres">
      <dgm:prSet presAssocID="{31B47389-01AD-437C-8D99-3BDAAAF27473}" presName="node" presStyleLbl="node1" presStyleIdx="7" presStyleCnt="9" custScaleX="145988">
        <dgm:presLayoutVars>
          <dgm:bulletEnabled val="1"/>
        </dgm:presLayoutVars>
      </dgm:prSet>
      <dgm:spPr/>
      <dgm:t>
        <a:bodyPr/>
        <a:lstStyle/>
        <a:p>
          <a:endParaRPr lang="en-US"/>
        </a:p>
      </dgm:t>
    </dgm:pt>
    <dgm:pt modelId="{6B9B6091-BE06-46C5-ABE6-7461DDFB43AC}" type="pres">
      <dgm:prSet presAssocID="{31B47389-01AD-437C-8D99-3BDAAAF27473}" presName="spNode" presStyleCnt="0"/>
      <dgm:spPr/>
      <dgm:t>
        <a:bodyPr/>
        <a:lstStyle/>
        <a:p>
          <a:endParaRPr lang="en-US"/>
        </a:p>
      </dgm:t>
    </dgm:pt>
    <dgm:pt modelId="{D116032E-5166-491D-9102-7779E33D971E}" type="pres">
      <dgm:prSet presAssocID="{2B699E35-FC0C-4DB6-8B62-B47C55D13F25}" presName="sibTrans" presStyleLbl="sibTrans1D1" presStyleIdx="7" presStyleCnt="9"/>
      <dgm:spPr/>
      <dgm:t>
        <a:bodyPr/>
        <a:lstStyle/>
        <a:p>
          <a:endParaRPr lang="en-US"/>
        </a:p>
      </dgm:t>
    </dgm:pt>
    <dgm:pt modelId="{61F25DCF-7549-490F-916A-BD97A96A0112}" type="pres">
      <dgm:prSet presAssocID="{53CC9919-8AF9-4357-9395-3DAE7F75BFBB}" presName="node" presStyleLbl="node1" presStyleIdx="8" presStyleCnt="9" custScaleX="139734">
        <dgm:presLayoutVars>
          <dgm:bulletEnabled val="1"/>
        </dgm:presLayoutVars>
      </dgm:prSet>
      <dgm:spPr/>
      <dgm:t>
        <a:bodyPr/>
        <a:lstStyle/>
        <a:p>
          <a:endParaRPr lang="en-US"/>
        </a:p>
      </dgm:t>
    </dgm:pt>
    <dgm:pt modelId="{DEE7A47E-05BA-4535-87DC-33714DF82CEB}" type="pres">
      <dgm:prSet presAssocID="{53CC9919-8AF9-4357-9395-3DAE7F75BFBB}" presName="spNode" presStyleCnt="0"/>
      <dgm:spPr/>
    </dgm:pt>
    <dgm:pt modelId="{81438A25-C423-43B5-9F3E-C02F83CFED8C}" type="pres">
      <dgm:prSet presAssocID="{4EEA139F-FDE2-4501-9B59-948E14B9CC61}" presName="sibTrans" presStyleLbl="sibTrans1D1" presStyleIdx="8" presStyleCnt="9"/>
      <dgm:spPr/>
      <dgm:t>
        <a:bodyPr/>
        <a:lstStyle/>
        <a:p>
          <a:endParaRPr lang="en-US"/>
        </a:p>
      </dgm:t>
    </dgm:pt>
  </dgm:ptLst>
  <dgm:cxnLst>
    <dgm:cxn modelId="{86A9C275-EC07-4B39-8B79-81C47E21EC64}" type="presOf" srcId="{773F00C2-7E0F-411F-841E-3557F15C24B5}" destId="{8EE67BC7-A82B-437B-837C-599421B1A86B}" srcOrd="0" destOrd="0" presId="urn:microsoft.com/office/officeart/2005/8/layout/cycle6"/>
    <dgm:cxn modelId="{53ECDF0A-521C-478F-86AF-C465E82A325F}" type="presOf" srcId="{431CE176-8C5E-4C69-AD8C-3F3F04C9141E}" destId="{25342ABA-9DE8-4175-AF0C-F05E3C5C4A45}" srcOrd="0" destOrd="0" presId="urn:microsoft.com/office/officeart/2005/8/layout/cycle6"/>
    <dgm:cxn modelId="{58367D19-3DB7-4847-A94B-7EE64D1394F4}" srcId="{393A3A06-AA72-4C65-8EDE-346934632002}" destId="{EF218CF5-F7E0-4215-A19D-F8DB2316B64A}" srcOrd="5" destOrd="0" parTransId="{2442C61A-B020-4CD3-BBF3-3B21ADBC76A3}" sibTransId="{CD12301E-028E-4372-8C9F-06BD1B44AF80}"/>
    <dgm:cxn modelId="{179E363D-CE4F-495B-AB1E-7428ACEA7ADE}" srcId="{393A3A06-AA72-4C65-8EDE-346934632002}" destId="{773F00C2-7E0F-411F-841E-3557F15C24B5}" srcOrd="6" destOrd="0" parTransId="{DFF17CE0-53FF-46C5-9341-FE16728E381E}" sibTransId="{11E7A1BF-E70C-4EB1-BA7F-0DA13CF53146}"/>
    <dgm:cxn modelId="{0211194A-B369-4ED8-843C-AE691D78D86C}" type="presOf" srcId="{393A3A06-AA72-4C65-8EDE-346934632002}" destId="{4DC6C3E4-EB03-48A4-8300-EAC8B5E51F3F}" srcOrd="0" destOrd="0" presId="urn:microsoft.com/office/officeart/2005/8/layout/cycle6"/>
    <dgm:cxn modelId="{969ACC00-1B82-4CB0-B0BE-0702B7E98FB0}" srcId="{393A3A06-AA72-4C65-8EDE-346934632002}" destId="{431CE176-8C5E-4C69-AD8C-3F3F04C9141E}" srcOrd="2" destOrd="0" parTransId="{158BD4FC-C0C9-4B01-BB06-9AD7ECFF5366}" sibTransId="{DABF6DE8-8EE9-4D89-BF2C-0C9B576BE34A}"/>
    <dgm:cxn modelId="{1ABF40F7-268C-42AF-805D-FA6D1DFD5234}" type="presOf" srcId="{53CC9919-8AF9-4357-9395-3DAE7F75BFBB}" destId="{61F25DCF-7549-490F-916A-BD97A96A0112}" srcOrd="0" destOrd="0" presId="urn:microsoft.com/office/officeart/2005/8/layout/cycle6"/>
    <dgm:cxn modelId="{4EBA4A33-4AE3-4A4F-BD99-7659611CCB07}" type="presOf" srcId="{48EA784D-5BB0-4C03-81E3-D67E89E8E450}" destId="{0B130BA9-22F5-48E6-9260-7509ED2043E4}" srcOrd="0" destOrd="0" presId="urn:microsoft.com/office/officeart/2005/8/layout/cycle6"/>
    <dgm:cxn modelId="{26186953-A7DC-4AB9-979A-CC5E350825DA}" type="presOf" srcId="{5C4CCB9A-9D16-4B7F-B443-D156C1D0B79E}" destId="{63966F5C-A38E-44FC-A4D9-E204703E97B1}" srcOrd="0" destOrd="0" presId="urn:microsoft.com/office/officeart/2005/8/layout/cycle6"/>
    <dgm:cxn modelId="{97D0517B-E53A-45DE-9C8F-12A5951E11E8}" type="presOf" srcId="{31B47389-01AD-437C-8D99-3BDAAAF27473}" destId="{58040135-EB11-4FFE-85C7-B0CC2EB76ADB}" srcOrd="0" destOrd="0" presId="urn:microsoft.com/office/officeart/2005/8/layout/cycle6"/>
    <dgm:cxn modelId="{A5D11A61-E42A-426A-8C24-1BF69292DC80}" type="presOf" srcId="{BAD17504-6DE8-44BE-BCDA-2F1F21D43DE0}" destId="{A2A16D82-7072-458C-948E-1C5CCABB7430}" srcOrd="0" destOrd="0" presId="urn:microsoft.com/office/officeart/2005/8/layout/cycle6"/>
    <dgm:cxn modelId="{BB57BB4A-9722-4BE3-A784-87BE98BE65DF}" srcId="{393A3A06-AA72-4C65-8EDE-346934632002}" destId="{B1890B7A-4991-401B-A384-55780E7D2BC0}" srcOrd="0" destOrd="0" parTransId="{A54E80C8-9CC8-4B99-81A2-3CEBBA6562E2}" sibTransId="{BAD17504-6DE8-44BE-BCDA-2F1F21D43DE0}"/>
    <dgm:cxn modelId="{7F6726E7-2266-4E54-B2A9-1C5F67231EA1}" srcId="{393A3A06-AA72-4C65-8EDE-346934632002}" destId="{48EA784D-5BB0-4C03-81E3-D67E89E8E450}" srcOrd="4" destOrd="0" parTransId="{593AD69E-13B4-4D08-BB34-C1A6C59595FD}" sibTransId="{C06E7699-BAF9-4E9F-9B8F-C82440B38E56}"/>
    <dgm:cxn modelId="{14EE3206-7743-47F0-B2A4-4103B2D07ADF}" type="presOf" srcId="{CD12301E-028E-4372-8C9F-06BD1B44AF80}" destId="{DCF2C6E4-F7D2-4E19-BCB3-7F590CC793ED}" srcOrd="0" destOrd="0" presId="urn:microsoft.com/office/officeart/2005/8/layout/cycle6"/>
    <dgm:cxn modelId="{07499837-61F9-4674-9289-E5EE9F8785AC}" type="presOf" srcId="{4EEA139F-FDE2-4501-9B59-948E14B9CC61}" destId="{81438A25-C423-43B5-9F3E-C02F83CFED8C}" srcOrd="0" destOrd="0" presId="urn:microsoft.com/office/officeart/2005/8/layout/cycle6"/>
    <dgm:cxn modelId="{B3E64E9E-0504-4BFD-94B0-B42CDA89DF42}" type="presOf" srcId="{B1890B7A-4991-401B-A384-55780E7D2BC0}" destId="{C5531557-8286-477C-8984-A17E28242CF7}" srcOrd="0" destOrd="0" presId="urn:microsoft.com/office/officeart/2005/8/layout/cycle6"/>
    <dgm:cxn modelId="{11115348-969D-4D44-853F-947ECF9D7965}" type="presOf" srcId="{11E7A1BF-E70C-4EB1-BA7F-0DA13CF53146}" destId="{54F786A3-D528-4EC1-8E1F-9338F6518E99}" srcOrd="0" destOrd="0" presId="urn:microsoft.com/office/officeart/2005/8/layout/cycle6"/>
    <dgm:cxn modelId="{82F97DF0-2CFB-45C3-9FDC-132FD7339F3F}" type="presOf" srcId="{34F1E4D9-3B48-4EDC-9E51-CAB86D462D80}" destId="{12CFF248-4891-4B31-A15A-3E2499C6939A}" srcOrd="0" destOrd="0" presId="urn:microsoft.com/office/officeart/2005/8/layout/cycle6"/>
    <dgm:cxn modelId="{1563CA23-7B7B-4AF5-BF61-E7084C81DE85}" srcId="{393A3A06-AA72-4C65-8EDE-346934632002}" destId="{31B47389-01AD-437C-8D99-3BDAAAF27473}" srcOrd="7" destOrd="0" parTransId="{A2F71B02-74A1-4FAC-BDC4-9A66989B29AB}" sibTransId="{2B699E35-FC0C-4DB6-8B62-B47C55D13F25}"/>
    <dgm:cxn modelId="{C991D760-98FF-4323-9076-87EC559FF0FB}" type="presOf" srcId="{E55AF80A-CEE1-4035-B9EA-56F13AC7E104}" destId="{865A24E2-4B56-4FC8-9871-7729328C977F}" srcOrd="0" destOrd="0" presId="urn:microsoft.com/office/officeart/2005/8/layout/cycle6"/>
    <dgm:cxn modelId="{C5A7B9F0-B069-4210-830A-F26A09272989}" srcId="{393A3A06-AA72-4C65-8EDE-346934632002}" destId="{E9916C0A-5F95-4891-8606-689CE1963939}" srcOrd="1" destOrd="0" parTransId="{E5BE961F-67F0-45B0-9F07-2E92B1FAFC87}" sibTransId="{5C4CCB9A-9D16-4B7F-B443-D156C1D0B79E}"/>
    <dgm:cxn modelId="{17607565-E362-42F3-AE94-9C8F0927061A}" type="presOf" srcId="{E9916C0A-5F95-4891-8606-689CE1963939}" destId="{60580F41-9BEB-4C45-B378-EE3A6FD2843E}" srcOrd="0" destOrd="0" presId="urn:microsoft.com/office/officeart/2005/8/layout/cycle6"/>
    <dgm:cxn modelId="{B7DA7E62-0A4B-4887-B63E-7F260DF8001C}" type="presOf" srcId="{C06E7699-BAF9-4E9F-9B8F-C82440B38E56}" destId="{A95891E0-FFA8-4164-B33B-F185B1BC21B1}" srcOrd="0" destOrd="0" presId="urn:microsoft.com/office/officeart/2005/8/layout/cycle6"/>
    <dgm:cxn modelId="{E03811D5-9A08-4C11-ACCD-73029C021349}" srcId="{393A3A06-AA72-4C65-8EDE-346934632002}" destId="{53CC9919-8AF9-4357-9395-3DAE7F75BFBB}" srcOrd="8" destOrd="0" parTransId="{6C0BC8FF-F4CB-4E99-B475-1102334DBBC4}" sibTransId="{4EEA139F-FDE2-4501-9B59-948E14B9CC61}"/>
    <dgm:cxn modelId="{16ABC867-350E-4AA6-B1C0-E4D0687F4560}" type="presOf" srcId="{2B699E35-FC0C-4DB6-8B62-B47C55D13F25}" destId="{D116032E-5166-491D-9102-7779E33D971E}" srcOrd="0" destOrd="0" presId="urn:microsoft.com/office/officeart/2005/8/layout/cycle6"/>
    <dgm:cxn modelId="{5A9294D3-8CC1-456C-85DA-5771E39C38E5}" type="presOf" srcId="{DABF6DE8-8EE9-4D89-BF2C-0C9B576BE34A}" destId="{C8636616-C779-4DD8-93BA-37050EA2E12A}" srcOrd="0" destOrd="0" presId="urn:microsoft.com/office/officeart/2005/8/layout/cycle6"/>
    <dgm:cxn modelId="{75443D34-5AD2-410D-B518-0D1CAD8BEAC8}" srcId="{393A3A06-AA72-4C65-8EDE-346934632002}" destId="{E55AF80A-CEE1-4035-B9EA-56F13AC7E104}" srcOrd="3" destOrd="0" parTransId="{50A6AA34-87AB-41DF-962C-AC1ECEA0657D}" sibTransId="{34F1E4D9-3B48-4EDC-9E51-CAB86D462D80}"/>
    <dgm:cxn modelId="{A26FB5B0-D897-4CE0-B152-8AF235C4CD2B}" type="presOf" srcId="{EF218CF5-F7E0-4215-A19D-F8DB2316B64A}" destId="{F5E39AA9-27BC-4485-9F7E-44FE0FC8E9D3}" srcOrd="0" destOrd="0" presId="urn:microsoft.com/office/officeart/2005/8/layout/cycle6"/>
    <dgm:cxn modelId="{9E50192B-1662-46A1-A287-ABCE01312632}" type="presParOf" srcId="{4DC6C3E4-EB03-48A4-8300-EAC8B5E51F3F}" destId="{C5531557-8286-477C-8984-A17E28242CF7}" srcOrd="0" destOrd="0" presId="urn:microsoft.com/office/officeart/2005/8/layout/cycle6"/>
    <dgm:cxn modelId="{8F57D981-1D55-4F9B-9A0B-DA7B16F92262}" type="presParOf" srcId="{4DC6C3E4-EB03-48A4-8300-EAC8B5E51F3F}" destId="{ED523812-5A52-418D-8963-4D6E861A54F0}" srcOrd="1" destOrd="0" presId="urn:microsoft.com/office/officeart/2005/8/layout/cycle6"/>
    <dgm:cxn modelId="{A71F947C-1CDA-4B28-9696-DFF6EAF75733}" type="presParOf" srcId="{4DC6C3E4-EB03-48A4-8300-EAC8B5E51F3F}" destId="{A2A16D82-7072-458C-948E-1C5CCABB7430}" srcOrd="2" destOrd="0" presId="urn:microsoft.com/office/officeart/2005/8/layout/cycle6"/>
    <dgm:cxn modelId="{3A09436F-DCAC-4BA2-BF8D-8B38EAD9348D}" type="presParOf" srcId="{4DC6C3E4-EB03-48A4-8300-EAC8B5E51F3F}" destId="{60580F41-9BEB-4C45-B378-EE3A6FD2843E}" srcOrd="3" destOrd="0" presId="urn:microsoft.com/office/officeart/2005/8/layout/cycle6"/>
    <dgm:cxn modelId="{CE9181AA-25B0-45F3-8D98-C0EDDB53E724}" type="presParOf" srcId="{4DC6C3E4-EB03-48A4-8300-EAC8B5E51F3F}" destId="{D63D4646-FA7D-4302-A46B-46FED79D5DA5}" srcOrd="4" destOrd="0" presId="urn:microsoft.com/office/officeart/2005/8/layout/cycle6"/>
    <dgm:cxn modelId="{CF61C4F9-B14E-4B34-A437-2F7A8E33EAC4}" type="presParOf" srcId="{4DC6C3E4-EB03-48A4-8300-EAC8B5E51F3F}" destId="{63966F5C-A38E-44FC-A4D9-E204703E97B1}" srcOrd="5" destOrd="0" presId="urn:microsoft.com/office/officeart/2005/8/layout/cycle6"/>
    <dgm:cxn modelId="{B8FD5661-AF8A-47AA-A98E-C23402686B0E}" type="presParOf" srcId="{4DC6C3E4-EB03-48A4-8300-EAC8B5E51F3F}" destId="{25342ABA-9DE8-4175-AF0C-F05E3C5C4A45}" srcOrd="6" destOrd="0" presId="urn:microsoft.com/office/officeart/2005/8/layout/cycle6"/>
    <dgm:cxn modelId="{C090FE89-CB49-4B6D-8FEC-FFC975AB69AB}" type="presParOf" srcId="{4DC6C3E4-EB03-48A4-8300-EAC8B5E51F3F}" destId="{D18EC957-AE15-4208-9F13-DD4B7ED4AB78}" srcOrd="7" destOrd="0" presId="urn:microsoft.com/office/officeart/2005/8/layout/cycle6"/>
    <dgm:cxn modelId="{51C4FD96-37EB-4103-B692-A422AE8687A1}" type="presParOf" srcId="{4DC6C3E4-EB03-48A4-8300-EAC8B5E51F3F}" destId="{C8636616-C779-4DD8-93BA-37050EA2E12A}" srcOrd="8" destOrd="0" presId="urn:microsoft.com/office/officeart/2005/8/layout/cycle6"/>
    <dgm:cxn modelId="{2C8824DC-DA02-4462-A300-147BB823565B}" type="presParOf" srcId="{4DC6C3E4-EB03-48A4-8300-EAC8B5E51F3F}" destId="{865A24E2-4B56-4FC8-9871-7729328C977F}" srcOrd="9" destOrd="0" presId="urn:microsoft.com/office/officeart/2005/8/layout/cycle6"/>
    <dgm:cxn modelId="{7CEA448C-D44C-436D-8A5F-39EEDE71DBAD}" type="presParOf" srcId="{4DC6C3E4-EB03-48A4-8300-EAC8B5E51F3F}" destId="{4B671205-7517-4807-B521-E7ECCDBB7F0A}" srcOrd="10" destOrd="0" presId="urn:microsoft.com/office/officeart/2005/8/layout/cycle6"/>
    <dgm:cxn modelId="{B1566DE9-2113-46EB-ABEB-5513D8A9641A}" type="presParOf" srcId="{4DC6C3E4-EB03-48A4-8300-EAC8B5E51F3F}" destId="{12CFF248-4891-4B31-A15A-3E2499C6939A}" srcOrd="11" destOrd="0" presId="urn:microsoft.com/office/officeart/2005/8/layout/cycle6"/>
    <dgm:cxn modelId="{7EDA52F4-E797-4B32-A324-B35ADF8DCC6C}" type="presParOf" srcId="{4DC6C3E4-EB03-48A4-8300-EAC8B5E51F3F}" destId="{0B130BA9-22F5-48E6-9260-7509ED2043E4}" srcOrd="12" destOrd="0" presId="urn:microsoft.com/office/officeart/2005/8/layout/cycle6"/>
    <dgm:cxn modelId="{F29C8683-A806-4DE2-AEE5-575A7DAA5314}" type="presParOf" srcId="{4DC6C3E4-EB03-48A4-8300-EAC8B5E51F3F}" destId="{2ECBA2EE-E9A5-4BB7-96A2-A91E861C5784}" srcOrd="13" destOrd="0" presId="urn:microsoft.com/office/officeart/2005/8/layout/cycle6"/>
    <dgm:cxn modelId="{7DDC141F-DD9B-4EB7-8E7E-EE6861C11A1A}" type="presParOf" srcId="{4DC6C3E4-EB03-48A4-8300-EAC8B5E51F3F}" destId="{A95891E0-FFA8-4164-B33B-F185B1BC21B1}" srcOrd="14" destOrd="0" presId="urn:microsoft.com/office/officeart/2005/8/layout/cycle6"/>
    <dgm:cxn modelId="{42D7B128-98A6-4BE4-BAFD-1EBE8B87B6BF}" type="presParOf" srcId="{4DC6C3E4-EB03-48A4-8300-EAC8B5E51F3F}" destId="{F5E39AA9-27BC-4485-9F7E-44FE0FC8E9D3}" srcOrd="15" destOrd="0" presId="urn:microsoft.com/office/officeart/2005/8/layout/cycle6"/>
    <dgm:cxn modelId="{893792DD-52B6-471E-BAD4-A921B0761CC2}" type="presParOf" srcId="{4DC6C3E4-EB03-48A4-8300-EAC8B5E51F3F}" destId="{691B2153-4A70-479B-9DE8-EB6ABAEDC71E}" srcOrd="16" destOrd="0" presId="urn:microsoft.com/office/officeart/2005/8/layout/cycle6"/>
    <dgm:cxn modelId="{6A7064DF-D929-494C-81BB-1545F7908DAD}" type="presParOf" srcId="{4DC6C3E4-EB03-48A4-8300-EAC8B5E51F3F}" destId="{DCF2C6E4-F7D2-4E19-BCB3-7F590CC793ED}" srcOrd="17" destOrd="0" presId="urn:microsoft.com/office/officeart/2005/8/layout/cycle6"/>
    <dgm:cxn modelId="{DD64E79B-E971-469A-9C6C-84122A466DB8}" type="presParOf" srcId="{4DC6C3E4-EB03-48A4-8300-EAC8B5E51F3F}" destId="{8EE67BC7-A82B-437B-837C-599421B1A86B}" srcOrd="18" destOrd="0" presId="urn:microsoft.com/office/officeart/2005/8/layout/cycle6"/>
    <dgm:cxn modelId="{0C22EE8D-D6B2-4FB5-933F-7D84C94AA6A6}" type="presParOf" srcId="{4DC6C3E4-EB03-48A4-8300-EAC8B5E51F3F}" destId="{D2C497AF-408A-47E2-814C-A998FB624CD2}" srcOrd="19" destOrd="0" presId="urn:microsoft.com/office/officeart/2005/8/layout/cycle6"/>
    <dgm:cxn modelId="{DFD3F859-0F53-447F-ACE5-AC4905C219E1}" type="presParOf" srcId="{4DC6C3E4-EB03-48A4-8300-EAC8B5E51F3F}" destId="{54F786A3-D528-4EC1-8E1F-9338F6518E99}" srcOrd="20" destOrd="0" presId="urn:microsoft.com/office/officeart/2005/8/layout/cycle6"/>
    <dgm:cxn modelId="{59D8FB9B-96B6-4FA6-9F62-72E5CA307E77}" type="presParOf" srcId="{4DC6C3E4-EB03-48A4-8300-EAC8B5E51F3F}" destId="{58040135-EB11-4FFE-85C7-B0CC2EB76ADB}" srcOrd="21" destOrd="0" presId="urn:microsoft.com/office/officeart/2005/8/layout/cycle6"/>
    <dgm:cxn modelId="{250C9FCB-C322-4D35-B03E-139B0895734D}" type="presParOf" srcId="{4DC6C3E4-EB03-48A4-8300-EAC8B5E51F3F}" destId="{6B9B6091-BE06-46C5-ABE6-7461DDFB43AC}" srcOrd="22" destOrd="0" presId="urn:microsoft.com/office/officeart/2005/8/layout/cycle6"/>
    <dgm:cxn modelId="{32572C89-EFDC-4936-874D-420B0F05FBCE}" type="presParOf" srcId="{4DC6C3E4-EB03-48A4-8300-EAC8B5E51F3F}" destId="{D116032E-5166-491D-9102-7779E33D971E}" srcOrd="23" destOrd="0" presId="urn:microsoft.com/office/officeart/2005/8/layout/cycle6"/>
    <dgm:cxn modelId="{C7FE3F97-6023-4F54-ABC2-9F688103F609}" type="presParOf" srcId="{4DC6C3E4-EB03-48A4-8300-EAC8B5E51F3F}" destId="{61F25DCF-7549-490F-916A-BD97A96A0112}" srcOrd="24" destOrd="0" presId="urn:microsoft.com/office/officeart/2005/8/layout/cycle6"/>
    <dgm:cxn modelId="{EFEA3AE4-BD91-4C26-8521-ED202A1B008C}" type="presParOf" srcId="{4DC6C3E4-EB03-48A4-8300-EAC8B5E51F3F}" destId="{DEE7A47E-05BA-4535-87DC-33714DF82CEB}" srcOrd="25" destOrd="0" presId="urn:microsoft.com/office/officeart/2005/8/layout/cycle6"/>
    <dgm:cxn modelId="{F1F63CCC-72E5-4BFF-9DED-77557DE363C5}" type="presParOf" srcId="{4DC6C3E4-EB03-48A4-8300-EAC8B5E51F3F}" destId="{81438A25-C423-43B5-9F3E-C02F83CFED8C}" srcOrd="26"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A2598E-3EC7-429B-AE5E-588256743911}">
      <dsp:nvSpPr>
        <dsp:cNvPr id="0" name=""/>
        <dsp:cNvSpPr/>
      </dsp:nvSpPr>
      <dsp:spPr>
        <a:xfrm rot="16200000">
          <a:off x="221" y="292410"/>
          <a:ext cx="2539379" cy="2539379"/>
        </a:xfrm>
        <a:prstGeom prst="upArrow">
          <a:avLst>
            <a:gd name="adj1" fmla="val 50000"/>
            <a:gd name="adj2" fmla="val 35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200000" scaled="0"/>
        </a:gradFill>
        <a:ln w="25400" cap="flat" cmpd="sng" algn="ctr">
          <a:solidFill>
            <a:schemeClr val="tx1">
              <a:alpha val="63000"/>
            </a:schemeClr>
          </a:solidFill>
          <a:prstDash val="solid"/>
        </a:ln>
        <a:effectLst>
          <a:outerShdw blurRad="241300" dist="469900" dir="8220000" sx="87000" sy="87000" rotWithShape="0">
            <a:prstClr val="black">
              <a:alpha val="4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US" sz="6600" b="0" kern="1200" dirty="0" smtClean="0">
              <a:solidFill>
                <a:schemeClr val="tx1"/>
              </a:solidFill>
              <a:latin typeface="Algerian" pitchFamily="82" charset="0"/>
            </a:rPr>
            <a:t>BC</a:t>
          </a:r>
          <a:endParaRPr lang="en-US" sz="3600" kern="1200" dirty="0"/>
        </a:p>
      </dsp:txBody>
      <dsp:txXfrm rot="16200000">
        <a:off x="221" y="292410"/>
        <a:ext cx="2539379" cy="2539379"/>
      </dsp:txXfrm>
    </dsp:sp>
    <dsp:sp modelId="{2FE427E5-982F-4BB1-93DB-0114715095F7}">
      <dsp:nvSpPr>
        <dsp:cNvPr id="0" name=""/>
        <dsp:cNvSpPr/>
      </dsp:nvSpPr>
      <dsp:spPr>
        <a:xfrm rot="5400000">
          <a:off x="2794620" y="304785"/>
          <a:ext cx="2539379" cy="2539379"/>
        </a:xfrm>
        <a:prstGeom prst="upArrow">
          <a:avLst>
            <a:gd name="adj1" fmla="val 50000"/>
            <a:gd name="adj2" fmla="val 35000"/>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200000" scaled="0"/>
        </a:gradFill>
        <a:ln w="25400" cap="flat" cmpd="sng" algn="ctr">
          <a:solidFill>
            <a:schemeClr val="tx1">
              <a:alpha val="63000"/>
            </a:schemeClr>
          </a:solidFill>
          <a:prstDash val="solid"/>
        </a:ln>
        <a:effectLst>
          <a:outerShdw blurRad="241300" dist="469900" dir="8220000" sx="87000" sy="87000" rotWithShape="0">
            <a:prstClr val="black">
              <a:alpha val="42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69392" tIns="469392" rIns="469392" bIns="469392" numCol="1" spcCol="1270" anchor="ctr" anchorCtr="0">
          <a:noAutofit/>
        </a:bodyPr>
        <a:lstStyle/>
        <a:p>
          <a:pPr lvl="0" algn="ctr" defTabSz="2933700">
            <a:lnSpc>
              <a:spcPct val="90000"/>
            </a:lnSpc>
            <a:spcBef>
              <a:spcPct val="0"/>
            </a:spcBef>
            <a:spcAft>
              <a:spcPct val="35000"/>
            </a:spcAft>
          </a:pPr>
          <a:r>
            <a:rPr lang="en-US" sz="6600" b="0" kern="1200" dirty="0" smtClean="0">
              <a:solidFill>
                <a:schemeClr val="tx1"/>
              </a:solidFill>
              <a:latin typeface="Algerian" pitchFamily="82" charset="0"/>
            </a:rPr>
            <a:t>AD</a:t>
          </a:r>
          <a:endParaRPr lang="en-US" sz="4400" b="0" kern="1200" dirty="0">
            <a:solidFill>
              <a:schemeClr val="tx1"/>
            </a:solidFill>
            <a:latin typeface="Algerian" pitchFamily="82" charset="0"/>
          </a:endParaRPr>
        </a:p>
      </dsp:txBody>
      <dsp:txXfrm rot="5400000">
        <a:off x="2794620" y="304785"/>
        <a:ext cx="2539379" cy="25393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F53372-9ED1-4634-B5E3-2C3E854AA0AE}">
      <dsp:nvSpPr>
        <dsp:cNvPr id="0" name=""/>
        <dsp:cNvSpPr/>
      </dsp:nvSpPr>
      <dsp:spPr>
        <a:xfrm>
          <a:off x="685799" y="0"/>
          <a:ext cx="7772400" cy="2560637"/>
        </a:xfrm>
        <a:prstGeom prst="rightArrow">
          <a:avLst/>
        </a:prstGeom>
        <a:gradFill rotWithShape="0">
          <a:gsLst>
            <a:gs pos="0">
              <a:schemeClr val="dk2">
                <a:tint val="40000"/>
                <a:hueOff val="0"/>
                <a:satOff val="0"/>
                <a:lumOff val="0"/>
                <a:alphaOff val="0"/>
                <a:tint val="75000"/>
                <a:shade val="85000"/>
                <a:satMod val="230000"/>
              </a:schemeClr>
            </a:gs>
            <a:gs pos="25000">
              <a:schemeClr val="dk2">
                <a:tint val="40000"/>
                <a:hueOff val="0"/>
                <a:satOff val="0"/>
                <a:lumOff val="0"/>
                <a:alphaOff val="0"/>
                <a:tint val="90000"/>
                <a:shade val="70000"/>
                <a:satMod val="220000"/>
              </a:schemeClr>
            </a:gs>
            <a:gs pos="50000">
              <a:schemeClr val="dk2">
                <a:tint val="40000"/>
                <a:hueOff val="0"/>
                <a:satOff val="0"/>
                <a:lumOff val="0"/>
                <a:alphaOff val="0"/>
                <a:tint val="90000"/>
                <a:shade val="58000"/>
                <a:satMod val="225000"/>
              </a:schemeClr>
            </a:gs>
            <a:gs pos="65000">
              <a:schemeClr val="dk2">
                <a:tint val="40000"/>
                <a:hueOff val="0"/>
                <a:satOff val="0"/>
                <a:lumOff val="0"/>
                <a:alphaOff val="0"/>
                <a:tint val="90000"/>
                <a:shade val="58000"/>
                <a:satMod val="225000"/>
              </a:schemeClr>
            </a:gs>
            <a:gs pos="80000">
              <a:schemeClr val="dk2">
                <a:tint val="40000"/>
                <a:hueOff val="0"/>
                <a:satOff val="0"/>
                <a:lumOff val="0"/>
                <a:alphaOff val="0"/>
                <a:tint val="90000"/>
                <a:shade val="69000"/>
                <a:satMod val="220000"/>
              </a:schemeClr>
            </a:gs>
            <a:gs pos="100000">
              <a:schemeClr val="dk2">
                <a:tint val="40000"/>
                <a:hueOff val="0"/>
                <a:satOff val="0"/>
                <a:lumOff val="0"/>
                <a:alphaOff val="0"/>
                <a:tint val="77000"/>
                <a:shade val="80000"/>
                <a:satMod val="230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D31958-FEBA-4D9D-AFC2-83F30EADB0A9}">
      <dsp:nvSpPr>
        <dsp:cNvPr id="0" name=""/>
        <dsp:cNvSpPr/>
      </dsp:nvSpPr>
      <dsp:spPr>
        <a:xfrm>
          <a:off x="918372" y="775258"/>
          <a:ext cx="2653589" cy="956940"/>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Inspired/written:</a:t>
          </a:r>
        </a:p>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(~1445-430 B.C.)</a:t>
          </a:r>
        </a:p>
      </dsp:txBody>
      <dsp:txXfrm>
        <a:off x="918372" y="775258"/>
        <a:ext cx="2653589" cy="956940"/>
      </dsp:txXfrm>
    </dsp:sp>
    <dsp:sp modelId="{86C15252-19B4-456E-9A1D-C66682FC7D0F}">
      <dsp:nvSpPr>
        <dsp:cNvPr id="0" name=""/>
        <dsp:cNvSpPr/>
      </dsp:nvSpPr>
      <dsp:spPr>
        <a:xfrm>
          <a:off x="6051979" y="1347857"/>
          <a:ext cx="2234583" cy="956940"/>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LXX Written:</a:t>
          </a:r>
        </a:p>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(~200-150 B.C.)</a:t>
          </a:r>
          <a:endParaRPr lang="en-US" sz="2200" kern="1200" dirty="0">
            <a:latin typeface="Times New Roman" pitchFamily="18" charset="0"/>
            <a:cs typeface="Times New Roman" pitchFamily="18" charset="0"/>
          </a:endParaRPr>
        </a:p>
      </dsp:txBody>
      <dsp:txXfrm>
        <a:off x="6051979" y="1347857"/>
        <a:ext cx="2234583" cy="956940"/>
      </dsp:txXfrm>
    </dsp:sp>
    <dsp:sp modelId="{4B982EDC-560F-49D1-ADE8-B6E11F79719E}">
      <dsp:nvSpPr>
        <dsp:cNvPr id="0" name=""/>
        <dsp:cNvSpPr/>
      </dsp:nvSpPr>
      <dsp:spPr>
        <a:xfrm>
          <a:off x="3832106" y="761999"/>
          <a:ext cx="1823704" cy="956951"/>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Israel &amp; Judah</a:t>
          </a:r>
          <a:endParaRPr lang="en-US" sz="2300" kern="1200" dirty="0">
            <a:latin typeface="Times New Roman" pitchFamily="18" charset="0"/>
            <a:cs typeface="Times New Roman" pitchFamily="18" charset="0"/>
          </a:endParaRPr>
        </a:p>
      </dsp:txBody>
      <dsp:txXfrm>
        <a:off x="3832106" y="761999"/>
        <a:ext cx="1823704" cy="956951"/>
      </dsp:txXfrm>
    </dsp:sp>
    <dsp:sp modelId="{2783A526-9E03-4220-9673-C86D87B463B0}">
      <dsp:nvSpPr>
        <dsp:cNvPr id="0" name=""/>
        <dsp:cNvSpPr/>
      </dsp:nvSpPr>
      <dsp:spPr>
        <a:xfrm>
          <a:off x="6046870" y="252345"/>
          <a:ext cx="2246279" cy="956940"/>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Recognized long before the 1</a:t>
          </a:r>
          <a:r>
            <a:rPr lang="en-US" sz="2200" kern="1200" baseline="30000" dirty="0" smtClean="0">
              <a:latin typeface="Times New Roman" pitchFamily="18" charset="0"/>
              <a:cs typeface="Times New Roman" pitchFamily="18" charset="0"/>
            </a:rPr>
            <a:t>st</a:t>
          </a:r>
          <a:r>
            <a:rPr lang="en-US" sz="2200" kern="1200" dirty="0" smtClean="0">
              <a:latin typeface="Times New Roman" pitchFamily="18" charset="0"/>
              <a:cs typeface="Times New Roman" pitchFamily="18" charset="0"/>
            </a:rPr>
            <a:t> Century A.D.</a:t>
          </a:r>
          <a:endParaRPr lang="en-US" sz="2200" kern="1200" dirty="0">
            <a:latin typeface="Times New Roman" pitchFamily="18" charset="0"/>
            <a:cs typeface="Times New Roman" pitchFamily="18" charset="0"/>
          </a:endParaRPr>
        </a:p>
      </dsp:txBody>
      <dsp:txXfrm>
        <a:off x="6046870" y="252345"/>
        <a:ext cx="2246279" cy="9569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F53372-9ED1-4634-B5E3-2C3E854AA0AE}">
      <dsp:nvSpPr>
        <dsp:cNvPr id="0" name=""/>
        <dsp:cNvSpPr/>
      </dsp:nvSpPr>
      <dsp:spPr>
        <a:xfrm>
          <a:off x="665047" y="0"/>
          <a:ext cx="7772400" cy="2560637"/>
        </a:xfrm>
        <a:prstGeom prst="rightArrow">
          <a:avLst/>
        </a:prstGeom>
        <a:gradFill rotWithShape="0">
          <a:gsLst>
            <a:gs pos="0">
              <a:schemeClr val="dk2">
                <a:tint val="40000"/>
                <a:hueOff val="0"/>
                <a:satOff val="0"/>
                <a:lumOff val="0"/>
                <a:alphaOff val="0"/>
                <a:tint val="75000"/>
                <a:shade val="85000"/>
                <a:satMod val="230000"/>
              </a:schemeClr>
            </a:gs>
            <a:gs pos="25000">
              <a:schemeClr val="dk2">
                <a:tint val="40000"/>
                <a:hueOff val="0"/>
                <a:satOff val="0"/>
                <a:lumOff val="0"/>
                <a:alphaOff val="0"/>
                <a:tint val="90000"/>
                <a:shade val="70000"/>
                <a:satMod val="220000"/>
              </a:schemeClr>
            </a:gs>
            <a:gs pos="50000">
              <a:schemeClr val="dk2">
                <a:tint val="40000"/>
                <a:hueOff val="0"/>
                <a:satOff val="0"/>
                <a:lumOff val="0"/>
                <a:alphaOff val="0"/>
                <a:tint val="90000"/>
                <a:shade val="58000"/>
                <a:satMod val="225000"/>
              </a:schemeClr>
            </a:gs>
            <a:gs pos="65000">
              <a:schemeClr val="dk2">
                <a:tint val="40000"/>
                <a:hueOff val="0"/>
                <a:satOff val="0"/>
                <a:lumOff val="0"/>
                <a:alphaOff val="0"/>
                <a:tint val="90000"/>
                <a:shade val="58000"/>
                <a:satMod val="225000"/>
              </a:schemeClr>
            </a:gs>
            <a:gs pos="80000">
              <a:schemeClr val="dk2">
                <a:tint val="40000"/>
                <a:hueOff val="0"/>
                <a:satOff val="0"/>
                <a:lumOff val="0"/>
                <a:alphaOff val="0"/>
                <a:tint val="90000"/>
                <a:shade val="69000"/>
                <a:satMod val="220000"/>
              </a:schemeClr>
            </a:gs>
            <a:gs pos="100000">
              <a:schemeClr val="dk2">
                <a:tint val="40000"/>
                <a:hueOff val="0"/>
                <a:satOff val="0"/>
                <a:lumOff val="0"/>
                <a:alphaOff val="0"/>
                <a:tint val="77000"/>
                <a:shade val="80000"/>
                <a:satMod val="230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D31958-FEBA-4D9D-AFC2-83F30EADB0A9}">
      <dsp:nvSpPr>
        <dsp:cNvPr id="0" name=""/>
        <dsp:cNvSpPr/>
      </dsp:nvSpPr>
      <dsp:spPr>
        <a:xfrm>
          <a:off x="962841" y="750133"/>
          <a:ext cx="2490967" cy="10242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Inspired/written:</a:t>
          </a:r>
        </a:p>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(~A.D. 40-100)</a:t>
          </a:r>
        </a:p>
      </dsp:txBody>
      <dsp:txXfrm>
        <a:off x="962841" y="750133"/>
        <a:ext cx="2490967" cy="1024254"/>
      </dsp:txXfrm>
    </dsp:sp>
    <dsp:sp modelId="{54A5A500-BB08-42BD-AA22-525152DC929A}">
      <dsp:nvSpPr>
        <dsp:cNvPr id="0" name=""/>
        <dsp:cNvSpPr/>
      </dsp:nvSpPr>
      <dsp:spPr>
        <a:xfrm>
          <a:off x="6156614" y="228603"/>
          <a:ext cx="2097039" cy="10242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Mostly recognized:</a:t>
          </a:r>
        </a:p>
        <a:p>
          <a:pPr lvl="0" algn="ctr" defTabSz="977900">
            <a:lnSpc>
              <a:spcPct val="90000"/>
            </a:lnSpc>
            <a:spcBef>
              <a:spcPct val="0"/>
            </a:spcBef>
            <a:spcAft>
              <a:spcPct val="35000"/>
            </a:spcAft>
          </a:pPr>
          <a:r>
            <a:rPr lang="en-US" sz="2000" kern="1200" dirty="0" smtClean="0">
              <a:latin typeface="Times New Roman" pitchFamily="18" charset="0"/>
              <a:cs typeface="Times New Roman" pitchFamily="18" charset="0"/>
            </a:rPr>
            <a:t>(~A.D. 150)</a:t>
          </a:r>
          <a:endParaRPr lang="en-US" sz="2000" kern="1200" dirty="0">
            <a:latin typeface="Times New Roman" pitchFamily="18" charset="0"/>
            <a:cs typeface="Times New Roman" pitchFamily="18" charset="0"/>
          </a:endParaRPr>
        </a:p>
      </dsp:txBody>
      <dsp:txXfrm>
        <a:off x="6156614" y="228603"/>
        <a:ext cx="2097039" cy="1024254"/>
      </dsp:txXfrm>
    </dsp:sp>
    <dsp:sp modelId="{86C15252-19B4-456E-9A1D-C66682FC7D0F}">
      <dsp:nvSpPr>
        <dsp:cNvPr id="0" name=""/>
        <dsp:cNvSpPr/>
      </dsp:nvSpPr>
      <dsp:spPr>
        <a:xfrm>
          <a:off x="6134759" y="1347857"/>
          <a:ext cx="2168454" cy="10242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27 books canonized:</a:t>
          </a:r>
        </a:p>
        <a:p>
          <a:pPr lvl="0" algn="ctr" defTabSz="977900">
            <a:lnSpc>
              <a:spcPct val="90000"/>
            </a:lnSpc>
            <a:spcBef>
              <a:spcPct val="0"/>
            </a:spcBef>
            <a:spcAft>
              <a:spcPct val="35000"/>
            </a:spcAft>
          </a:pPr>
          <a:r>
            <a:rPr lang="en-US" sz="2000" kern="1200" dirty="0" smtClean="0">
              <a:latin typeface="Times New Roman" pitchFamily="18" charset="0"/>
              <a:cs typeface="Times New Roman" pitchFamily="18" charset="0"/>
            </a:rPr>
            <a:t>(A.D. 367-397)</a:t>
          </a:r>
          <a:endParaRPr lang="en-US" sz="2000" kern="1200" dirty="0">
            <a:latin typeface="Times New Roman" pitchFamily="18" charset="0"/>
            <a:cs typeface="Times New Roman" pitchFamily="18" charset="0"/>
          </a:endParaRPr>
        </a:p>
      </dsp:txBody>
      <dsp:txXfrm>
        <a:off x="6134759" y="1347857"/>
        <a:ext cx="2168454" cy="1024254"/>
      </dsp:txXfrm>
    </dsp:sp>
    <dsp:sp modelId="{0A88E0BD-EB31-456B-B2BB-4B66A4ACFBC5}">
      <dsp:nvSpPr>
        <dsp:cNvPr id="0" name=""/>
        <dsp:cNvSpPr/>
      </dsp:nvSpPr>
      <dsp:spPr>
        <a:xfrm>
          <a:off x="3740120" y="762004"/>
          <a:ext cx="1893292" cy="10242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Jew &amp; Gentile</a:t>
          </a:r>
          <a:endParaRPr lang="en-US" sz="2300" kern="1200" dirty="0">
            <a:latin typeface="Times New Roman" pitchFamily="18" charset="0"/>
            <a:cs typeface="Times New Roman" pitchFamily="18" charset="0"/>
          </a:endParaRPr>
        </a:p>
      </dsp:txBody>
      <dsp:txXfrm>
        <a:off x="3740120" y="762004"/>
        <a:ext cx="1893292" cy="102425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191157-38C9-435F-9106-A600ED563850}">
      <dsp:nvSpPr>
        <dsp:cNvPr id="0" name=""/>
        <dsp:cNvSpPr/>
      </dsp:nvSpPr>
      <dsp:spPr>
        <a:xfrm>
          <a:off x="761997" y="1265"/>
          <a:ext cx="1979934" cy="1979934"/>
        </a:xfrm>
        <a:prstGeom prst="ellipse">
          <a:avLst/>
        </a:prstGeom>
        <a:gradFill rotWithShape="0">
          <a:gsLst>
            <a:gs pos="0">
              <a:srgbClr val="00B05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983 Yrs.</a:t>
          </a:r>
          <a:endParaRPr lang="en-US" sz="4000" kern="1200" dirty="0">
            <a:latin typeface="Times New Roman" pitchFamily="18" charset="0"/>
            <a:cs typeface="Times New Roman" pitchFamily="18" charset="0"/>
          </a:endParaRPr>
        </a:p>
      </dsp:txBody>
      <dsp:txXfrm>
        <a:off x="761997" y="1265"/>
        <a:ext cx="1979934" cy="197993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939F46-9E52-423F-8003-BB38A2E7564A}">
      <dsp:nvSpPr>
        <dsp:cNvPr id="0" name=""/>
        <dsp:cNvSpPr/>
      </dsp:nvSpPr>
      <dsp:spPr>
        <a:xfrm>
          <a:off x="2578" y="1323466"/>
          <a:ext cx="1879029" cy="1879029"/>
        </a:xfrm>
        <a:prstGeom prst="ellipse">
          <a:avLst/>
        </a:prstGeom>
        <a:gradFill rotWithShape="0">
          <a:gsLst>
            <a:gs pos="0">
              <a:srgbClr val="00206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~A.D. 1350</a:t>
          </a:r>
        </a:p>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Wycliff’s</a:t>
          </a:r>
          <a:r>
            <a:rPr lang="en-US" sz="2400" kern="1200" dirty="0" smtClean="0">
              <a:latin typeface="Times New Roman" pitchFamily="18" charset="0"/>
              <a:cs typeface="Times New Roman" pitchFamily="18" charset="0"/>
            </a:rPr>
            <a:t> English Bible</a:t>
          </a:r>
          <a:endParaRPr lang="en-US" sz="2400" kern="1200" dirty="0">
            <a:latin typeface="Times New Roman" pitchFamily="18" charset="0"/>
            <a:cs typeface="Times New Roman" pitchFamily="18" charset="0"/>
          </a:endParaRPr>
        </a:p>
      </dsp:txBody>
      <dsp:txXfrm>
        <a:off x="2578" y="1323466"/>
        <a:ext cx="1879029" cy="1879029"/>
      </dsp:txXfrm>
    </dsp:sp>
    <dsp:sp modelId="{C595DC24-FC27-4DAE-823A-E4974D172343}">
      <dsp:nvSpPr>
        <dsp:cNvPr id="0" name=""/>
        <dsp:cNvSpPr/>
      </dsp:nvSpPr>
      <dsp:spPr>
        <a:xfrm>
          <a:off x="2034185" y="1718062"/>
          <a:ext cx="1089837" cy="1089837"/>
        </a:xfrm>
        <a:prstGeom prst="mathMinus">
          <a:avLst/>
        </a:prstGeom>
        <a:gradFill rotWithShape="0">
          <a:gsLst>
            <a:gs pos="0">
              <a:schemeClr val="dk2">
                <a:tint val="60000"/>
                <a:hueOff val="0"/>
                <a:satOff val="0"/>
                <a:lumOff val="0"/>
                <a:alphaOff val="0"/>
                <a:tint val="75000"/>
                <a:shade val="85000"/>
                <a:satMod val="230000"/>
              </a:schemeClr>
            </a:gs>
            <a:gs pos="25000">
              <a:schemeClr val="dk2">
                <a:tint val="60000"/>
                <a:hueOff val="0"/>
                <a:satOff val="0"/>
                <a:lumOff val="0"/>
                <a:alphaOff val="0"/>
                <a:tint val="90000"/>
                <a:shade val="70000"/>
                <a:satMod val="220000"/>
              </a:schemeClr>
            </a:gs>
            <a:gs pos="50000">
              <a:schemeClr val="dk2">
                <a:tint val="60000"/>
                <a:hueOff val="0"/>
                <a:satOff val="0"/>
                <a:lumOff val="0"/>
                <a:alphaOff val="0"/>
                <a:tint val="90000"/>
                <a:shade val="58000"/>
                <a:satMod val="225000"/>
              </a:schemeClr>
            </a:gs>
            <a:gs pos="65000">
              <a:schemeClr val="dk2">
                <a:tint val="60000"/>
                <a:hueOff val="0"/>
                <a:satOff val="0"/>
                <a:lumOff val="0"/>
                <a:alphaOff val="0"/>
                <a:tint val="90000"/>
                <a:shade val="58000"/>
                <a:satMod val="225000"/>
              </a:schemeClr>
            </a:gs>
            <a:gs pos="80000">
              <a:schemeClr val="dk2">
                <a:tint val="60000"/>
                <a:hueOff val="0"/>
                <a:satOff val="0"/>
                <a:lumOff val="0"/>
                <a:alphaOff val="0"/>
                <a:tint val="90000"/>
                <a:shade val="69000"/>
                <a:satMod val="220000"/>
              </a:schemeClr>
            </a:gs>
            <a:gs pos="100000">
              <a:schemeClr val="dk2">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034185" y="1718062"/>
        <a:ext cx="1089837" cy="1089837"/>
      </dsp:txXfrm>
    </dsp:sp>
    <dsp:sp modelId="{92E438F8-9FDB-46A9-9F0D-0F297D5BF009}">
      <dsp:nvSpPr>
        <dsp:cNvPr id="0" name=""/>
        <dsp:cNvSpPr/>
      </dsp:nvSpPr>
      <dsp:spPr>
        <a:xfrm>
          <a:off x="3276599" y="1173162"/>
          <a:ext cx="2133600" cy="2179636"/>
        </a:xfrm>
        <a:prstGeom prst="ellipse">
          <a:avLst/>
        </a:prstGeom>
        <a:gradFill rotWithShape="0">
          <a:gsLst>
            <a:gs pos="0">
              <a:srgbClr val="7E000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latin typeface="Times New Roman" pitchFamily="18" charset="0"/>
              <a:cs typeface="Times New Roman" pitchFamily="18" charset="0"/>
            </a:rPr>
            <a:t>A.D. 367</a:t>
          </a:r>
        </a:p>
        <a:p>
          <a:pPr lvl="0" algn="ctr" defTabSz="1289050">
            <a:lnSpc>
              <a:spcPct val="90000"/>
            </a:lnSpc>
            <a:spcBef>
              <a:spcPct val="0"/>
            </a:spcBef>
            <a:spcAft>
              <a:spcPct val="35000"/>
            </a:spcAft>
          </a:pPr>
          <a:r>
            <a:rPr lang="en-US" sz="2400" kern="1200" dirty="0" smtClean="0">
              <a:latin typeface="Times New Roman" pitchFamily="18" charset="0"/>
              <a:cs typeface="Times New Roman" pitchFamily="18" charset="0"/>
            </a:rPr>
            <a:t>Athanasius’  formal list</a:t>
          </a:r>
          <a:endParaRPr lang="en-US" sz="2400" kern="1200" dirty="0">
            <a:latin typeface="Times New Roman" pitchFamily="18" charset="0"/>
            <a:cs typeface="Times New Roman" pitchFamily="18" charset="0"/>
          </a:endParaRPr>
        </a:p>
      </dsp:txBody>
      <dsp:txXfrm>
        <a:off x="3276599" y="1173162"/>
        <a:ext cx="2133600" cy="2179636"/>
      </dsp:txXfrm>
    </dsp:sp>
    <dsp:sp modelId="{2942F329-C842-42BE-95E7-FC044671C45F}">
      <dsp:nvSpPr>
        <dsp:cNvPr id="0" name=""/>
        <dsp:cNvSpPr/>
      </dsp:nvSpPr>
      <dsp:spPr>
        <a:xfrm>
          <a:off x="5562777" y="1718062"/>
          <a:ext cx="1089837" cy="1089837"/>
        </a:xfrm>
        <a:prstGeom prst="mathEqual">
          <a:avLst/>
        </a:prstGeom>
        <a:gradFill rotWithShape="0">
          <a:gsLst>
            <a:gs pos="0">
              <a:schemeClr val="dk2">
                <a:tint val="60000"/>
                <a:hueOff val="0"/>
                <a:satOff val="0"/>
                <a:lumOff val="0"/>
                <a:alphaOff val="0"/>
                <a:tint val="75000"/>
                <a:shade val="85000"/>
                <a:satMod val="230000"/>
              </a:schemeClr>
            </a:gs>
            <a:gs pos="25000">
              <a:schemeClr val="dk2">
                <a:tint val="60000"/>
                <a:hueOff val="0"/>
                <a:satOff val="0"/>
                <a:lumOff val="0"/>
                <a:alphaOff val="0"/>
                <a:tint val="90000"/>
                <a:shade val="70000"/>
                <a:satMod val="220000"/>
              </a:schemeClr>
            </a:gs>
            <a:gs pos="50000">
              <a:schemeClr val="dk2">
                <a:tint val="60000"/>
                <a:hueOff val="0"/>
                <a:satOff val="0"/>
                <a:lumOff val="0"/>
                <a:alphaOff val="0"/>
                <a:tint val="90000"/>
                <a:shade val="58000"/>
                <a:satMod val="225000"/>
              </a:schemeClr>
            </a:gs>
            <a:gs pos="65000">
              <a:schemeClr val="dk2">
                <a:tint val="60000"/>
                <a:hueOff val="0"/>
                <a:satOff val="0"/>
                <a:lumOff val="0"/>
                <a:alphaOff val="0"/>
                <a:tint val="90000"/>
                <a:shade val="58000"/>
                <a:satMod val="225000"/>
              </a:schemeClr>
            </a:gs>
            <a:gs pos="80000">
              <a:schemeClr val="dk2">
                <a:tint val="60000"/>
                <a:hueOff val="0"/>
                <a:satOff val="0"/>
                <a:lumOff val="0"/>
                <a:alphaOff val="0"/>
                <a:tint val="90000"/>
                <a:shade val="69000"/>
                <a:satMod val="220000"/>
              </a:schemeClr>
            </a:gs>
            <a:gs pos="100000">
              <a:schemeClr val="dk2">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78050">
            <a:lnSpc>
              <a:spcPct val="90000"/>
            </a:lnSpc>
            <a:spcBef>
              <a:spcPct val="0"/>
            </a:spcBef>
            <a:spcAft>
              <a:spcPct val="35000"/>
            </a:spcAft>
          </a:pPr>
          <a:endParaRPr lang="en-US" sz="4900" kern="1200"/>
        </a:p>
      </dsp:txBody>
      <dsp:txXfrm>
        <a:off x="5562777" y="1718062"/>
        <a:ext cx="1089837" cy="1089837"/>
      </dsp:txXfrm>
    </dsp:sp>
    <dsp:sp modelId="{4B191157-38C9-435F-9106-A600ED563850}">
      <dsp:nvSpPr>
        <dsp:cNvPr id="0" name=""/>
        <dsp:cNvSpPr/>
      </dsp:nvSpPr>
      <dsp:spPr>
        <a:xfrm>
          <a:off x="6723303" y="1323466"/>
          <a:ext cx="1879029" cy="1879029"/>
        </a:xfrm>
        <a:prstGeom prst="ellipse">
          <a:avLst/>
        </a:prstGeom>
        <a:gradFill rotWithShape="0">
          <a:gsLst>
            <a:gs pos="0">
              <a:srgbClr val="00B05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Times New Roman" pitchFamily="18" charset="0"/>
              <a:cs typeface="Times New Roman" pitchFamily="18" charset="0"/>
            </a:rPr>
            <a:t>983 Yr. time gap</a:t>
          </a:r>
          <a:endParaRPr lang="en-US" sz="2700" kern="1200" dirty="0">
            <a:latin typeface="Times New Roman" pitchFamily="18" charset="0"/>
            <a:cs typeface="Times New Roman" pitchFamily="18" charset="0"/>
          </a:endParaRPr>
        </a:p>
      </dsp:txBody>
      <dsp:txXfrm>
        <a:off x="6723303" y="1323466"/>
        <a:ext cx="1879029" cy="18790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191157-38C9-435F-9106-A600ED563850}">
      <dsp:nvSpPr>
        <dsp:cNvPr id="0" name=""/>
        <dsp:cNvSpPr/>
      </dsp:nvSpPr>
      <dsp:spPr>
        <a:xfrm>
          <a:off x="999708" y="632"/>
          <a:ext cx="1979934" cy="1979934"/>
        </a:xfrm>
        <a:prstGeom prst="ellipse">
          <a:avLst/>
        </a:prstGeom>
        <a:gradFill rotWithShape="0">
          <a:gsLst>
            <a:gs pos="0">
              <a:srgbClr val="7E000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A.D. 367</a:t>
          </a:r>
          <a:endParaRPr lang="en-US" sz="4000" kern="1200" dirty="0">
            <a:latin typeface="Times New Roman" pitchFamily="18" charset="0"/>
            <a:cs typeface="Times New Roman" pitchFamily="18" charset="0"/>
          </a:endParaRPr>
        </a:p>
      </dsp:txBody>
      <dsp:txXfrm>
        <a:off x="999708" y="632"/>
        <a:ext cx="1979934" cy="197993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95F6C1-4BB3-4B86-8E2A-FECA0976FCC5}">
      <dsp:nvSpPr>
        <dsp:cNvPr id="0" name=""/>
        <dsp:cNvSpPr/>
      </dsp:nvSpPr>
      <dsp:spPr>
        <a:xfrm>
          <a:off x="0" y="0"/>
          <a:ext cx="7247412" cy="1407068"/>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latin typeface="Times New Roman" pitchFamily="18" charset="0"/>
              <a:cs typeface="Times New Roman" pitchFamily="18" charset="0"/>
            </a:rPr>
            <a:t>All of the time between us and them. (~1909 years.)</a:t>
          </a:r>
          <a:endParaRPr lang="en-US" sz="3500" kern="1200" dirty="0">
            <a:latin typeface="Times New Roman" pitchFamily="18" charset="0"/>
            <a:cs typeface="Times New Roman" pitchFamily="18" charset="0"/>
          </a:endParaRPr>
        </a:p>
      </dsp:txBody>
      <dsp:txXfrm>
        <a:off x="0" y="0"/>
        <a:ext cx="5811499" cy="1407068"/>
      </dsp:txXfrm>
    </dsp:sp>
    <dsp:sp modelId="{E788718E-853D-49E7-B94C-661ADCD2BDC0}">
      <dsp:nvSpPr>
        <dsp:cNvPr id="0" name=""/>
        <dsp:cNvSpPr/>
      </dsp:nvSpPr>
      <dsp:spPr>
        <a:xfrm>
          <a:off x="639477" y="1641580"/>
          <a:ext cx="7247412" cy="1407068"/>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latin typeface="Times New Roman" pitchFamily="18" charset="0"/>
              <a:cs typeface="Times New Roman" pitchFamily="18" charset="0"/>
            </a:rPr>
            <a:t>The time between Wycliffe and Athanasius. (983 years.)</a:t>
          </a:r>
          <a:endParaRPr lang="en-US" sz="3500" kern="1200" dirty="0">
            <a:latin typeface="Times New Roman" pitchFamily="18" charset="0"/>
            <a:cs typeface="Times New Roman" pitchFamily="18" charset="0"/>
          </a:endParaRPr>
        </a:p>
      </dsp:txBody>
      <dsp:txXfrm>
        <a:off x="639477" y="1641580"/>
        <a:ext cx="5693340" cy="1407068"/>
      </dsp:txXfrm>
    </dsp:sp>
    <dsp:sp modelId="{BBA5A53A-FA7F-41CA-9ADC-E9A2A630C0E9}">
      <dsp:nvSpPr>
        <dsp:cNvPr id="0" name=""/>
        <dsp:cNvSpPr/>
      </dsp:nvSpPr>
      <dsp:spPr>
        <a:xfrm>
          <a:off x="1278955" y="3283160"/>
          <a:ext cx="7247412" cy="1407068"/>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latin typeface="Times New Roman" pitchFamily="18" charset="0"/>
              <a:cs typeface="Times New Roman" pitchFamily="18" charset="0"/>
            </a:rPr>
            <a:t>Between Athanasius and the actual writings. (~267 years.)</a:t>
          </a:r>
          <a:endParaRPr lang="en-US" sz="3500" kern="1200" dirty="0">
            <a:latin typeface="Times New Roman" pitchFamily="18" charset="0"/>
            <a:cs typeface="Times New Roman" pitchFamily="18" charset="0"/>
          </a:endParaRPr>
        </a:p>
      </dsp:txBody>
      <dsp:txXfrm>
        <a:off x="1278955" y="3283160"/>
        <a:ext cx="5693340" cy="1407068"/>
      </dsp:txXfrm>
    </dsp:sp>
    <dsp:sp modelId="{004B5AE4-671F-4906-9F12-C5CB7C04B49A}">
      <dsp:nvSpPr>
        <dsp:cNvPr id="0" name=""/>
        <dsp:cNvSpPr/>
      </dsp:nvSpPr>
      <dsp:spPr>
        <a:xfrm>
          <a:off x="6332818" y="1067027"/>
          <a:ext cx="914594" cy="914594"/>
        </a:xfrm>
        <a:prstGeom prst="downArrow">
          <a:avLst>
            <a:gd name="adj1" fmla="val 55000"/>
            <a:gd name="adj2" fmla="val 45000"/>
          </a:avLst>
        </a:prstGeom>
        <a:solidFill>
          <a:schemeClr val="dk2">
            <a:alpha val="90000"/>
            <a:tint val="40000"/>
            <a:hueOff val="0"/>
            <a:satOff val="0"/>
            <a:lumOff val="0"/>
            <a:alphaOff val="0"/>
          </a:schemeClr>
        </a:solidFill>
        <a:ln w="10000"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latin typeface="Times New Roman" pitchFamily="18" charset="0"/>
            <a:cs typeface="Times New Roman" pitchFamily="18" charset="0"/>
          </a:endParaRPr>
        </a:p>
      </dsp:txBody>
      <dsp:txXfrm>
        <a:off x="6332818" y="1067027"/>
        <a:ext cx="914594" cy="914594"/>
      </dsp:txXfrm>
    </dsp:sp>
    <dsp:sp modelId="{C93975AE-E7D6-43BA-819F-778784CBBA8E}">
      <dsp:nvSpPr>
        <dsp:cNvPr id="0" name=""/>
        <dsp:cNvSpPr/>
      </dsp:nvSpPr>
      <dsp:spPr>
        <a:xfrm>
          <a:off x="6972295" y="2699226"/>
          <a:ext cx="914594" cy="914594"/>
        </a:xfrm>
        <a:prstGeom prst="downArrow">
          <a:avLst>
            <a:gd name="adj1" fmla="val 55000"/>
            <a:gd name="adj2" fmla="val 45000"/>
          </a:avLst>
        </a:prstGeom>
        <a:solidFill>
          <a:schemeClr val="dk2">
            <a:alpha val="90000"/>
            <a:tint val="40000"/>
            <a:hueOff val="0"/>
            <a:satOff val="0"/>
            <a:lumOff val="0"/>
            <a:alphaOff val="0"/>
          </a:schemeClr>
        </a:solidFill>
        <a:ln w="10000"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latin typeface="Times New Roman" pitchFamily="18" charset="0"/>
            <a:cs typeface="Times New Roman" pitchFamily="18" charset="0"/>
          </a:endParaRPr>
        </a:p>
      </dsp:txBody>
      <dsp:txXfrm>
        <a:off x="6972295" y="2699226"/>
        <a:ext cx="914594" cy="91459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E88911-94B6-4880-AB8C-F56C3FD935EF}">
      <dsp:nvSpPr>
        <dsp:cNvPr id="0" name=""/>
        <dsp:cNvSpPr/>
      </dsp:nvSpPr>
      <dsp:spPr>
        <a:xfrm>
          <a:off x="3647210" y="-27043"/>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Origen</a:t>
          </a:r>
          <a:endParaRPr lang="en-US" sz="2600" kern="1200" dirty="0">
            <a:latin typeface="Times New Roman" pitchFamily="18" charset="0"/>
            <a:cs typeface="Times New Roman" pitchFamily="18" charset="0"/>
          </a:endParaRPr>
        </a:p>
      </dsp:txBody>
      <dsp:txXfrm>
        <a:off x="3647210" y="-27043"/>
        <a:ext cx="1849579" cy="815323"/>
      </dsp:txXfrm>
    </dsp:sp>
    <dsp:sp modelId="{A7CA9D47-A3DC-41C4-9218-9195E6B7CFF4}">
      <dsp:nvSpPr>
        <dsp:cNvPr id="0" name=""/>
        <dsp:cNvSpPr/>
      </dsp:nvSpPr>
      <dsp:spPr>
        <a:xfrm>
          <a:off x="1664547" y="380618"/>
          <a:ext cx="5814904" cy="5814904"/>
        </a:xfrm>
        <a:custGeom>
          <a:avLst/>
          <a:gdLst/>
          <a:ahLst/>
          <a:cxnLst/>
          <a:rect l="0" t="0" r="0" b="0"/>
          <a:pathLst>
            <a:path>
              <a:moveTo>
                <a:pt x="3835347" y="152041"/>
              </a:moveTo>
              <a:arcTo wR="2907452" hR="2907452" stAng="17316669" swAng="379869"/>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E0BCC92-04B0-48EF-8582-FD58A98D634D}">
      <dsp:nvSpPr>
        <dsp:cNvPr id="0" name=""/>
        <dsp:cNvSpPr/>
      </dsp:nvSpPr>
      <dsp:spPr>
        <a:xfrm>
          <a:off x="5516084" y="653171"/>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Tertullian</a:t>
          </a:r>
          <a:endParaRPr lang="en-US" sz="2600" kern="1200" dirty="0">
            <a:latin typeface="Times New Roman" pitchFamily="18" charset="0"/>
            <a:cs typeface="Times New Roman" pitchFamily="18" charset="0"/>
          </a:endParaRPr>
        </a:p>
      </dsp:txBody>
      <dsp:txXfrm>
        <a:off x="5516084" y="653171"/>
        <a:ext cx="1849579" cy="815323"/>
      </dsp:txXfrm>
    </dsp:sp>
    <dsp:sp modelId="{1E91B661-A833-4F29-80B2-700F369DBC7F}">
      <dsp:nvSpPr>
        <dsp:cNvPr id="0" name=""/>
        <dsp:cNvSpPr/>
      </dsp:nvSpPr>
      <dsp:spPr>
        <a:xfrm>
          <a:off x="1664547" y="380618"/>
          <a:ext cx="5814904" cy="5814904"/>
        </a:xfrm>
        <a:custGeom>
          <a:avLst/>
          <a:gdLst/>
          <a:ahLst/>
          <a:cxnLst/>
          <a:rect l="0" t="0" r="0" b="0"/>
          <a:pathLst>
            <a:path>
              <a:moveTo>
                <a:pt x="5181588" y="1095939"/>
              </a:moveTo>
              <a:arcTo wR="2907452" hR="2907452" stAng="19287610" swAng="1202661"/>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40111D9-0600-49CA-B9C3-3F496B60E5DC}">
      <dsp:nvSpPr>
        <dsp:cNvPr id="0" name=""/>
        <dsp:cNvSpPr/>
      </dsp:nvSpPr>
      <dsp:spPr>
        <a:xfrm>
          <a:off x="6510491" y="2375535"/>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Clement of Alexandria</a:t>
          </a:r>
          <a:endParaRPr lang="en-US" sz="2600" kern="1200" dirty="0">
            <a:latin typeface="Times New Roman" pitchFamily="18" charset="0"/>
            <a:cs typeface="Times New Roman" pitchFamily="18" charset="0"/>
          </a:endParaRPr>
        </a:p>
      </dsp:txBody>
      <dsp:txXfrm>
        <a:off x="6510491" y="2375535"/>
        <a:ext cx="1849579" cy="815323"/>
      </dsp:txXfrm>
    </dsp:sp>
    <dsp:sp modelId="{895C29E1-E35A-4ACD-8853-C68BFD244475}">
      <dsp:nvSpPr>
        <dsp:cNvPr id="0" name=""/>
        <dsp:cNvSpPr/>
      </dsp:nvSpPr>
      <dsp:spPr>
        <a:xfrm>
          <a:off x="1664547" y="380618"/>
          <a:ext cx="5814904" cy="5814904"/>
        </a:xfrm>
        <a:custGeom>
          <a:avLst/>
          <a:gdLst/>
          <a:ahLst/>
          <a:cxnLst/>
          <a:rect l="0" t="0" r="0" b="0"/>
          <a:pathLst>
            <a:path>
              <a:moveTo>
                <a:pt x="5813643" y="2821828"/>
              </a:moveTo>
              <a:arcTo wR="2907452" hR="2907452" stAng="21498745" swAng="1352774"/>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40907EA-C1F7-465B-8E6B-38205F3B94F8}">
      <dsp:nvSpPr>
        <dsp:cNvPr id="0" name=""/>
        <dsp:cNvSpPr/>
      </dsp:nvSpPr>
      <dsp:spPr>
        <a:xfrm>
          <a:off x="6165137" y="4334134"/>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Irenaeus</a:t>
          </a:r>
          <a:endParaRPr lang="en-US" sz="2600" kern="1200" dirty="0">
            <a:latin typeface="Times New Roman" pitchFamily="18" charset="0"/>
            <a:cs typeface="Times New Roman" pitchFamily="18" charset="0"/>
          </a:endParaRPr>
        </a:p>
      </dsp:txBody>
      <dsp:txXfrm>
        <a:off x="6165137" y="4334134"/>
        <a:ext cx="1849579" cy="815323"/>
      </dsp:txXfrm>
    </dsp:sp>
    <dsp:sp modelId="{F9F075A1-C169-4638-8BA5-AFE2B648AB8E}">
      <dsp:nvSpPr>
        <dsp:cNvPr id="0" name=""/>
        <dsp:cNvSpPr/>
      </dsp:nvSpPr>
      <dsp:spPr>
        <a:xfrm>
          <a:off x="1664547" y="380618"/>
          <a:ext cx="5814904" cy="5814904"/>
        </a:xfrm>
        <a:custGeom>
          <a:avLst/>
          <a:gdLst/>
          <a:ahLst/>
          <a:cxnLst/>
          <a:rect l="0" t="0" r="0" b="0"/>
          <a:pathLst>
            <a:path>
              <a:moveTo>
                <a:pt x="5136641" y="4773997"/>
              </a:moveTo>
              <a:arcTo wR="2907452" hR="2907452" stAng="2396407" swAng="780476"/>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C656273-833F-420D-8892-28074EFE5C7A}">
      <dsp:nvSpPr>
        <dsp:cNvPr id="0" name=""/>
        <dsp:cNvSpPr/>
      </dsp:nvSpPr>
      <dsp:spPr>
        <a:xfrm>
          <a:off x="4641617" y="5612520"/>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Hippolytus</a:t>
          </a:r>
          <a:endParaRPr lang="en-US" sz="2600" kern="1200" dirty="0">
            <a:latin typeface="Times New Roman" pitchFamily="18" charset="0"/>
            <a:cs typeface="Times New Roman" pitchFamily="18" charset="0"/>
          </a:endParaRPr>
        </a:p>
      </dsp:txBody>
      <dsp:txXfrm>
        <a:off x="4641617" y="5612520"/>
        <a:ext cx="1849579" cy="815323"/>
      </dsp:txXfrm>
    </dsp:sp>
    <dsp:sp modelId="{71A93C71-AB52-4EED-B54F-4DE39DC3E41D}">
      <dsp:nvSpPr>
        <dsp:cNvPr id="0" name=""/>
        <dsp:cNvSpPr/>
      </dsp:nvSpPr>
      <dsp:spPr>
        <a:xfrm>
          <a:off x="1664547" y="380618"/>
          <a:ext cx="5814904" cy="5814904"/>
        </a:xfrm>
        <a:custGeom>
          <a:avLst/>
          <a:gdLst/>
          <a:ahLst/>
          <a:cxnLst/>
          <a:rect l="0" t="0" r="0" b="0"/>
          <a:pathLst>
            <a:path>
              <a:moveTo>
                <a:pt x="2975677" y="5814103"/>
              </a:moveTo>
              <a:arcTo wR="2907452" hR="2907452" stAng="5319323" swAng="161353"/>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07ACEF9-73AA-40AD-BA6A-D5DC61796B32}">
      <dsp:nvSpPr>
        <dsp:cNvPr id="0" name=""/>
        <dsp:cNvSpPr/>
      </dsp:nvSpPr>
      <dsp:spPr>
        <a:xfrm>
          <a:off x="2652803" y="5612520"/>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Eusebius</a:t>
          </a:r>
          <a:endParaRPr lang="en-US" sz="2600" kern="1200" dirty="0">
            <a:latin typeface="Times New Roman" pitchFamily="18" charset="0"/>
            <a:cs typeface="Times New Roman" pitchFamily="18" charset="0"/>
          </a:endParaRPr>
        </a:p>
      </dsp:txBody>
      <dsp:txXfrm>
        <a:off x="2652803" y="5612520"/>
        <a:ext cx="1849579" cy="815323"/>
      </dsp:txXfrm>
    </dsp:sp>
    <dsp:sp modelId="{773BABF2-E8F1-42CB-994A-4A0A35FDCA9B}">
      <dsp:nvSpPr>
        <dsp:cNvPr id="0" name=""/>
        <dsp:cNvSpPr/>
      </dsp:nvSpPr>
      <dsp:spPr>
        <a:xfrm>
          <a:off x="1664547" y="380618"/>
          <a:ext cx="5814904" cy="5814904"/>
        </a:xfrm>
        <a:custGeom>
          <a:avLst/>
          <a:gdLst/>
          <a:ahLst/>
          <a:cxnLst/>
          <a:rect l="0" t="0" r="0" b="0"/>
          <a:pathLst>
            <a:path>
              <a:moveTo>
                <a:pt x="1155598" y="5227858"/>
              </a:moveTo>
              <a:arcTo wR="2907452" hR="2907452" stAng="7623118" swAng="780476"/>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FBC8E2A-0571-4DEE-9A7A-586D282AAF2C}">
      <dsp:nvSpPr>
        <dsp:cNvPr id="0" name=""/>
        <dsp:cNvSpPr/>
      </dsp:nvSpPr>
      <dsp:spPr>
        <a:xfrm>
          <a:off x="1129282" y="4334134"/>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Justin Martyr</a:t>
          </a:r>
          <a:endParaRPr lang="en-US" sz="2600" kern="1200" dirty="0">
            <a:latin typeface="Times New Roman" pitchFamily="18" charset="0"/>
            <a:cs typeface="Times New Roman" pitchFamily="18" charset="0"/>
          </a:endParaRPr>
        </a:p>
      </dsp:txBody>
      <dsp:txXfrm>
        <a:off x="1129282" y="4334134"/>
        <a:ext cx="1849579" cy="815323"/>
      </dsp:txXfrm>
    </dsp:sp>
    <dsp:sp modelId="{116C02FA-3759-4AB3-805C-430429DF26AD}">
      <dsp:nvSpPr>
        <dsp:cNvPr id="0" name=""/>
        <dsp:cNvSpPr/>
      </dsp:nvSpPr>
      <dsp:spPr>
        <a:xfrm>
          <a:off x="1664547" y="380618"/>
          <a:ext cx="5814904" cy="5814904"/>
        </a:xfrm>
        <a:custGeom>
          <a:avLst/>
          <a:gdLst/>
          <a:ahLst/>
          <a:cxnLst/>
          <a:rect l="0" t="0" r="0" b="0"/>
          <a:pathLst>
            <a:path>
              <a:moveTo>
                <a:pt x="190549" y="3942690"/>
              </a:moveTo>
              <a:arcTo wR="2907452" hR="2907452" stAng="9548481" swAng="1352774"/>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63F3C48-7E97-47C9-9206-191EF1C082EC}">
      <dsp:nvSpPr>
        <dsp:cNvPr id="0" name=""/>
        <dsp:cNvSpPr/>
      </dsp:nvSpPr>
      <dsp:spPr>
        <a:xfrm>
          <a:off x="783929" y="2375535"/>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Polycarp</a:t>
          </a:r>
          <a:endParaRPr lang="en-US" sz="2600" kern="1200" dirty="0">
            <a:latin typeface="Times New Roman" pitchFamily="18" charset="0"/>
            <a:cs typeface="Times New Roman" pitchFamily="18" charset="0"/>
          </a:endParaRPr>
        </a:p>
      </dsp:txBody>
      <dsp:txXfrm>
        <a:off x="783929" y="2375535"/>
        <a:ext cx="1849579" cy="815323"/>
      </dsp:txXfrm>
    </dsp:sp>
    <dsp:sp modelId="{223C4F99-48AB-43E9-9633-26EC00B41C2C}">
      <dsp:nvSpPr>
        <dsp:cNvPr id="0" name=""/>
        <dsp:cNvSpPr/>
      </dsp:nvSpPr>
      <dsp:spPr>
        <a:xfrm>
          <a:off x="1664547" y="380618"/>
          <a:ext cx="5814904" cy="5814904"/>
        </a:xfrm>
        <a:custGeom>
          <a:avLst/>
          <a:gdLst/>
          <a:ahLst/>
          <a:cxnLst/>
          <a:rect l="0" t="0" r="0" b="0"/>
          <a:pathLst>
            <a:path>
              <a:moveTo>
                <a:pt x="150173" y="1985121"/>
              </a:moveTo>
              <a:arcTo wR="2907452" hR="2907452" stAng="11909729" swAng="1202661"/>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B375A55-E6BB-4220-96B4-1570435227F0}">
      <dsp:nvSpPr>
        <dsp:cNvPr id="0" name=""/>
        <dsp:cNvSpPr/>
      </dsp:nvSpPr>
      <dsp:spPr>
        <a:xfrm>
          <a:off x="1778336" y="653171"/>
          <a:ext cx="1849579" cy="815323"/>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itchFamily="18" charset="0"/>
              <a:cs typeface="Times New Roman" pitchFamily="18" charset="0"/>
            </a:rPr>
            <a:t>Cyprian</a:t>
          </a:r>
          <a:endParaRPr lang="en-US" sz="2600" kern="1200" dirty="0">
            <a:latin typeface="Times New Roman" pitchFamily="18" charset="0"/>
            <a:cs typeface="Times New Roman" pitchFamily="18" charset="0"/>
          </a:endParaRPr>
        </a:p>
      </dsp:txBody>
      <dsp:txXfrm>
        <a:off x="1778336" y="653171"/>
        <a:ext cx="1849579" cy="815323"/>
      </dsp:txXfrm>
    </dsp:sp>
    <dsp:sp modelId="{8D6129F2-FAB3-488A-9CFB-736F9F1ADFBC}">
      <dsp:nvSpPr>
        <dsp:cNvPr id="0" name=""/>
        <dsp:cNvSpPr/>
      </dsp:nvSpPr>
      <dsp:spPr>
        <a:xfrm>
          <a:off x="1664547" y="380618"/>
          <a:ext cx="5814904" cy="5814904"/>
        </a:xfrm>
        <a:custGeom>
          <a:avLst/>
          <a:gdLst/>
          <a:ahLst/>
          <a:cxnLst/>
          <a:rect l="0" t="0" r="0" b="0"/>
          <a:pathLst>
            <a:path>
              <a:moveTo>
                <a:pt x="1681363" y="271169"/>
              </a:moveTo>
              <a:arcTo wR="2907452" hR="2907452" stAng="14703462" swAng="379869"/>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531557-8286-477C-8984-A17E28242CF7}">
      <dsp:nvSpPr>
        <dsp:cNvPr id="0" name=""/>
        <dsp:cNvSpPr/>
      </dsp:nvSpPr>
      <dsp:spPr>
        <a:xfrm>
          <a:off x="3488575" y="2429"/>
          <a:ext cx="1612051"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Josephus</a:t>
          </a:r>
          <a:endParaRPr lang="en-US" sz="2800" kern="1200" dirty="0">
            <a:latin typeface="Times New Roman" pitchFamily="18" charset="0"/>
            <a:cs typeface="Times New Roman" pitchFamily="18" charset="0"/>
          </a:endParaRPr>
        </a:p>
      </dsp:txBody>
      <dsp:txXfrm>
        <a:off x="3488575" y="2429"/>
        <a:ext cx="1612051" cy="766554"/>
      </dsp:txXfrm>
    </dsp:sp>
    <dsp:sp modelId="{A2A16D82-7072-458C-948E-1C5CCABB7430}">
      <dsp:nvSpPr>
        <dsp:cNvPr id="0" name=""/>
        <dsp:cNvSpPr/>
      </dsp:nvSpPr>
      <dsp:spPr>
        <a:xfrm>
          <a:off x="1353111" y="385706"/>
          <a:ext cx="5882980" cy="5882980"/>
        </a:xfrm>
        <a:custGeom>
          <a:avLst/>
          <a:gdLst/>
          <a:ahLst/>
          <a:cxnLst/>
          <a:rect l="0" t="0" r="0" b="0"/>
          <a:pathLst>
            <a:path>
              <a:moveTo>
                <a:pt x="3752649" y="114055"/>
              </a:moveTo>
              <a:arcTo wR="2941490" hR="2941490" stAng="17160456" swAng="612403"/>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0580F41-9BEB-4C45-B378-EE3A6FD2843E}">
      <dsp:nvSpPr>
        <dsp:cNvPr id="0" name=""/>
        <dsp:cNvSpPr/>
      </dsp:nvSpPr>
      <dsp:spPr>
        <a:xfrm>
          <a:off x="5379329" y="690607"/>
          <a:ext cx="1612051"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Philo</a:t>
          </a:r>
          <a:endParaRPr lang="en-US" sz="2800" kern="1200" dirty="0">
            <a:latin typeface="Times New Roman" pitchFamily="18" charset="0"/>
            <a:cs typeface="Times New Roman" pitchFamily="18" charset="0"/>
          </a:endParaRPr>
        </a:p>
      </dsp:txBody>
      <dsp:txXfrm>
        <a:off x="5379329" y="690607"/>
        <a:ext cx="1612051" cy="766554"/>
      </dsp:txXfrm>
    </dsp:sp>
    <dsp:sp modelId="{63966F5C-A38E-44FC-A4D9-E204703E97B1}">
      <dsp:nvSpPr>
        <dsp:cNvPr id="0" name=""/>
        <dsp:cNvSpPr/>
      </dsp:nvSpPr>
      <dsp:spPr>
        <a:xfrm>
          <a:off x="1353111" y="385706"/>
          <a:ext cx="5882980" cy="5882980"/>
        </a:xfrm>
        <a:custGeom>
          <a:avLst/>
          <a:gdLst/>
          <a:ahLst/>
          <a:cxnLst/>
          <a:rect l="0" t="0" r="0" b="0"/>
          <a:pathLst>
            <a:path>
              <a:moveTo>
                <a:pt x="5219075" y="1080047"/>
              </a:moveTo>
              <a:arcTo wR="2941490" hR="2941490" stAng="19244478" swAng="1280838"/>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5342ABA-9DE8-4175-AF0C-F05E3C5C4A45}">
      <dsp:nvSpPr>
        <dsp:cNvPr id="0" name=""/>
        <dsp:cNvSpPr/>
      </dsp:nvSpPr>
      <dsp:spPr>
        <a:xfrm>
          <a:off x="6385377" y="2433135"/>
          <a:ext cx="1612051"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Pliny the Younger</a:t>
          </a:r>
          <a:endParaRPr lang="en-US" sz="2400" kern="1200" dirty="0">
            <a:latin typeface="Times New Roman" pitchFamily="18" charset="0"/>
            <a:cs typeface="Times New Roman" pitchFamily="18" charset="0"/>
          </a:endParaRPr>
        </a:p>
      </dsp:txBody>
      <dsp:txXfrm>
        <a:off x="6385377" y="2433135"/>
        <a:ext cx="1612051" cy="766554"/>
      </dsp:txXfrm>
    </dsp:sp>
    <dsp:sp modelId="{C8636616-C779-4DD8-93BA-37050EA2E12A}">
      <dsp:nvSpPr>
        <dsp:cNvPr id="0" name=""/>
        <dsp:cNvSpPr/>
      </dsp:nvSpPr>
      <dsp:spPr>
        <a:xfrm>
          <a:off x="1353111" y="385706"/>
          <a:ext cx="5882980" cy="5882980"/>
        </a:xfrm>
        <a:custGeom>
          <a:avLst/>
          <a:gdLst/>
          <a:ahLst/>
          <a:cxnLst/>
          <a:rect l="0" t="0" r="0" b="0"/>
          <a:pathLst>
            <a:path>
              <a:moveTo>
                <a:pt x="5880723" y="2826294"/>
              </a:moveTo>
              <a:arcTo wR="2941490" hR="2941490" stAng="21465336" swAng="1422089"/>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65A24E2-4B56-4FC8-9871-7729328C977F}">
      <dsp:nvSpPr>
        <dsp:cNvPr id="0" name=""/>
        <dsp:cNvSpPr/>
      </dsp:nvSpPr>
      <dsp:spPr>
        <a:xfrm>
          <a:off x="6035980" y="4414664"/>
          <a:ext cx="1612051"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Tacitus</a:t>
          </a:r>
          <a:endParaRPr lang="en-US" sz="2800" kern="1200" dirty="0">
            <a:latin typeface="Times New Roman" pitchFamily="18" charset="0"/>
            <a:cs typeface="Times New Roman" pitchFamily="18" charset="0"/>
          </a:endParaRPr>
        </a:p>
      </dsp:txBody>
      <dsp:txXfrm>
        <a:off x="6035980" y="4414664"/>
        <a:ext cx="1612051" cy="766554"/>
      </dsp:txXfrm>
    </dsp:sp>
    <dsp:sp modelId="{12CFF248-4891-4B31-A15A-3E2499C6939A}">
      <dsp:nvSpPr>
        <dsp:cNvPr id="0" name=""/>
        <dsp:cNvSpPr/>
      </dsp:nvSpPr>
      <dsp:spPr>
        <a:xfrm>
          <a:off x="1353111" y="385706"/>
          <a:ext cx="5882980" cy="5882980"/>
        </a:xfrm>
        <a:custGeom>
          <a:avLst/>
          <a:gdLst/>
          <a:ahLst/>
          <a:cxnLst/>
          <a:rect l="0" t="0" r="0" b="0"/>
          <a:pathLst>
            <a:path>
              <a:moveTo>
                <a:pt x="5220284" y="4801453"/>
              </a:moveTo>
              <a:arcTo wR="2941490" hR="2941490" stAng="2353290" swAng="879953"/>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B130BA9-22F5-48E6-9260-7509ED2043E4}">
      <dsp:nvSpPr>
        <dsp:cNvPr id="0" name=""/>
        <dsp:cNvSpPr/>
      </dsp:nvSpPr>
      <dsp:spPr>
        <a:xfrm>
          <a:off x="4494624" y="5708016"/>
          <a:ext cx="1612051"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Julian the Apostate</a:t>
          </a:r>
          <a:endParaRPr lang="en-US" sz="2400" kern="1200" dirty="0">
            <a:latin typeface="Times New Roman" pitchFamily="18" charset="0"/>
            <a:cs typeface="Times New Roman" pitchFamily="18" charset="0"/>
          </a:endParaRPr>
        </a:p>
      </dsp:txBody>
      <dsp:txXfrm>
        <a:off x="4494624" y="5708016"/>
        <a:ext cx="1612051" cy="766554"/>
      </dsp:txXfrm>
    </dsp:sp>
    <dsp:sp modelId="{A95891E0-FFA8-4164-B33B-F185B1BC21B1}">
      <dsp:nvSpPr>
        <dsp:cNvPr id="0" name=""/>
        <dsp:cNvSpPr/>
      </dsp:nvSpPr>
      <dsp:spPr>
        <a:xfrm>
          <a:off x="1353111" y="385706"/>
          <a:ext cx="5882980" cy="5882980"/>
        </a:xfrm>
        <a:custGeom>
          <a:avLst/>
          <a:gdLst/>
          <a:ahLst/>
          <a:cxnLst/>
          <a:rect l="0" t="0" r="0" b="0"/>
          <a:pathLst>
            <a:path>
              <a:moveTo>
                <a:pt x="3137521" y="5876441"/>
              </a:moveTo>
              <a:arcTo wR="2941490" hR="2941490" stAng="5170726" swAng="458548"/>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5E39AA9-27BC-4485-9F7E-44FE0FC8E9D3}">
      <dsp:nvSpPr>
        <dsp:cNvPr id="0" name=""/>
        <dsp:cNvSpPr/>
      </dsp:nvSpPr>
      <dsp:spPr>
        <a:xfrm>
          <a:off x="2482526" y="5708016"/>
          <a:ext cx="1612051"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Aristides</a:t>
          </a:r>
          <a:endParaRPr lang="en-US" sz="2800" kern="1200" dirty="0">
            <a:latin typeface="Times New Roman" pitchFamily="18" charset="0"/>
            <a:cs typeface="Times New Roman" pitchFamily="18" charset="0"/>
          </a:endParaRPr>
        </a:p>
      </dsp:txBody>
      <dsp:txXfrm>
        <a:off x="2482526" y="5708016"/>
        <a:ext cx="1612051" cy="766554"/>
      </dsp:txXfrm>
    </dsp:sp>
    <dsp:sp modelId="{DCF2C6E4-F7D2-4E19-BCB3-7F590CC793ED}">
      <dsp:nvSpPr>
        <dsp:cNvPr id="0" name=""/>
        <dsp:cNvSpPr/>
      </dsp:nvSpPr>
      <dsp:spPr>
        <a:xfrm>
          <a:off x="1353111" y="385706"/>
          <a:ext cx="5882980" cy="5882980"/>
        </a:xfrm>
        <a:custGeom>
          <a:avLst/>
          <a:gdLst/>
          <a:ahLst/>
          <a:cxnLst/>
          <a:rect l="0" t="0" r="0" b="0"/>
          <a:pathLst>
            <a:path>
              <a:moveTo>
                <a:pt x="1207851" y="5317802"/>
              </a:moveTo>
              <a:arcTo wR="2941490" hR="2941490" stAng="7566757" swAng="879953"/>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EE67BC7-A82B-437B-837C-599421B1A86B}">
      <dsp:nvSpPr>
        <dsp:cNvPr id="0" name=""/>
        <dsp:cNvSpPr/>
      </dsp:nvSpPr>
      <dsp:spPr>
        <a:xfrm>
          <a:off x="941170" y="4414664"/>
          <a:ext cx="1612051"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Lucian</a:t>
          </a:r>
          <a:endParaRPr lang="en-US" sz="2800" kern="1200" dirty="0">
            <a:latin typeface="Times New Roman" pitchFamily="18" charset="0"/>
            <a:cs typeface="Times New Roman" pitchFamily="18" charset="0"/>
          </a:endParaRPr>
        </a:p>
      </dsp:txBody>
      <dsp:txXfrm>
        <a:off x="941170" y="4414664"/>
        <a:ext cx="1612051" cy="766554"/>
      </dsp:txXfrm>
    </dsp:sp>
    <dsp:sp modelId="{54F786A3-D528-4EC1-8E1F-9338F6518E99}">
      <dsp:nvSpPr>
        <dsp:cNvPr id="0" name=""/>
        <dsp:cNvSpPr/>
      </dsp:nvSpPr>
      <dsp:spPr>
        <a:xfrm>
          <a:off x="1353111" y="385706"/>
          <a:ext cx="5882980" cy="5882980"/>
        </a:xfrm>
        <a:custGeom>
          <a:avLst/>
          <a:gdLst/>
          <a:ahLst/>
          <a:cxnLst/>
          <a:rect l="0" t="0" r="0" b="0"/>
          <a:pathLst>
            <a:path>
              <a:moveTo>
                <a:pt x="203869" y="4017499"/>
              </a:moveTo>
              <a:arcTo wR="2941490" hR="2941490" stAng="9512576" swAng="1422089"/>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8040135-EB11-4FFE-85C7-B0CC2EB76ADB}">
      <dsp:nvSpPr>
        <dsp:cNvPr id="0" name=""/>
        <dsp:cNvSpPr/>
      </dsp:nvSpPr>
      <dsp:spPr>
        <a:xfrm>
          <a:off x="536970" y="2433135"/>
          <a:ext cx="1721657"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Suetonius</a:t>
          </a:r>
          <a:endParaRPr lang="en-US" sz="2800" kern="1200" dirty="0">
            <a:latin typeface="Times New Roman" pitchFamily="18" charset="0"/>
            <a:cs typeface="Times New Roman" pitchFamily="18" charset="0"/>
          </a:endParaRPr>
        </a:p>
      </dsp:txBody>
      <dsp:txXfrm>
        <a:off x="536970" y="2433135"/>
        <a:ext cx="1721657" cy="766554"/>
      </dsp:txXfrm>
    </dsp:sp>
    <dsp:sp modelId="{D116032E-5166-491D-9102-7779E33D971E}">
      <dsp:nvSpPr>
        <dsp:cNvPr id="0" name=""/>
        <dsp:cNvSpPr/>
      </dsp:nvSpPr>
      <dsp:spPr>
        <a:xfrm>
          <a:off x="1353111" y="385706"/>
          <a:ext cx="5882980" cy="5882980"/>
        </a:xfrm>
        <a:custGeom>
          <a:avLst/>
          <a:gdLst/>
          <a:ahLst/>
          <a:cxnLst/>
          <a:rect l="0" t="0" r="0" b="0"/>
          <a:pathLst>
            <a:path>
              <a:moveTo>
                <a:pt x="142564" y="2036846"/>
              </a:moveTo>
              <a:arcTo wR="2941490" hR="2941490" stAng="11874684" swAng="1280838"/>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1F25DCF-7549-490F-916A-BD97A96A0112}">
      <dsp:nvSpPr>
        <dsp:cNvPr id="0" name=""/>
        <dsp:cNvSpPr/>
      </dsp:nvSpPr>
      <dsp:spPr>
        <a:xfrm>
          <a:off x="1579896" y="690607"/>
          <a:ext cx="1647902" cy="766554"/>
        </a:xfrm>
        <a:prstGeom prst="roundRect">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Porphyry</a:t>
          </a:r>
          <a:endParaRPr lang="en-US" sz="2800" kern="1200" dirty="0">
            <a:latin typeface="Times New Roman" pitchFamily="18" charset="0"/>
            <a:cs typeface="Times New Roman" pitchFamily="18" charset="0"/>
          </a:endParaRPr>
        </a:p>
      </dsp:txBody>
      <dsp:txXfrm>
        <a:off x="1579896" y="690607"/>
        <a:ext cx="1647902" cy="766554"/>
      </dsp:txXfrm>
    </dsp:sp>
    <dsp:sp modelId="{81438A25-C423-43B5-9F3E-C02F83CFED8C}">
      <dsp:nvSpPr>
        <dsp:cNvPr id="0" name=""/>
        <dsp:cNvSpPr/>
      </dsp:nvSpPr>
      <dsp:spPr>
        <a:xfrm>
          <a:off x="1353111" y="385706"/>
          <a:ext cx="5882980" cy="5882980"/>
        </a:xfrm>
        <a:custGeom>
          <a:avLst/>
          <a:gdLst/>
          <a:ahLst/>
          <a:cxnLst/>
          <a:rect l="0" t="0" r="0" b="0"/>
          <a:pathLst>
            <a:path>
              <a:moveTo>
                <a:pt x="1642145" y="302537"/>
              </a:moveTo>
              <a:arcTo wR="2941490" hR="2941490" stAng="14627141" swAng="612403"/>
            </a:path>
          </a:pathLst>
        </a:custGeom>
        <a:noFill/>
        <a:ln w="10000"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6345B02C-7A1B-40E8-B2C8-13DB57D4FBED}" type="datetimeFigureOut">
              <a:rPr lang="en-US"/>
              <a:pPr>
                <a:defRPr/>
              </a:pPr>
              <a:t>11/21/2009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863A7E4-68B2-4663-BD35-DAC64F9F08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F0C00A-D98D-4F09-8217-A7D4CE38A81F}" type="slidenum">
              <a:rPr lang="en-US" smtClean="0"/>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A3966B-E021-4E91-804B-3672D4167A10}"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B6C2725E-DCEF-4CF9-91F8-30E73746308E}" type="slidenum">
              <a:rPr lang="en-US"/>
              <a:pPr>
                <a:defRPr/>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08ABB88-AAEE-466E-B13C-93A6E688956F}" type="slidenum">
              <a:rPr lang="en-US"/>
              <a:pPr>
                <a:defRPr/>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6A5B3-22FD-4ABC-B1AD-1D09ADAF8580}"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FE4E17CA-932F-4460-933F-048433A899C2}"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3C57F509-847E-42D5-8558-F1E4811B6C5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9E393BA-EC94-495E-93B9-16498B6CF715}"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46957466-040A-4BD0-82C3-84EAA885C318}"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1C1C180-6FB1-4A86-8DE6-F9FF6BB76AFE}" type="slidenum">
              <a:rPr lang="en-US"/>
              <a:pPr>
                <a:defRPr/>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606F4DD0-8912-436C-BBFE-17E2D0EB19EE}" type="slidenum">
              <a:rPr lang="en-US"/>
              <a:pPr>
                <a:defRPr/>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D6FF0E6-3FAB-4DB4-8EF4-2EE1FD8CA78D}" type="slidenum">
              <a:rPr lang="en-US"/>
              <a:pPr>
                <a:defRPr/>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6E3B7768-249D-4966-9A6C-2665CB7B7677}"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3077"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AE6AFE4E-C415-48EC-B8A8-B5C293B98D82}"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26" r:id="rId4"/>
    <p:sldLayoutId id="2147484332" r:id="rId5"/>
    <p:sldLayoutId id="2147484327" r:id="rId6"/>
    <p:sldLayoutId id="2147484333" r:id="rId7"/>
    <p:sldLayoutId id="2147484334" r:id="rId8"/>
    <p:sldLayoutId id="2147484335" r:id="rId9"/>
    <p:sldLayoutId id="2147484328" r:id="rId10"/>
    <p:sldLayoutId id="2147484336" r:id="rId11"/>
  </p:sldLayoutIdLst>
  <p:transition spd="slow">
    <p:fade thruBlk="1"/>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25.png"/><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package" Target="../embeddings/Microsoft_Office_Excel_Worksheet2.xlsx"/><Relationship Id="rId4" Type="http://schemas.openxmlformats.org/officeDocument/2006/relationships/diagramData" Target="../diagrams/data1.xml"/><Relationship Id="rId9" Type="http://schemas.openxmlformats.org/officeDocument/2006/relationships/package" Target="../embeddings/Microsoft_Office_Excel_Worksheet1.xlsx"/></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9650"/>
            <a:ext cx="9144000" cy="1107996"/>
          </a:xfrm>
          <a:prstGeom prst="rect">
            <a:avLst/>
          </a:prstGeom>
          <a:noFill/>
          <a:effectLst>
            <a:outerShdw blurRad="152400" dist="317500" dir="5400000" sx="1000" sy="1000" rotWithShape="0">
              <a:prstClr val="black">
                <a:alpha val="60000"/>
              </a:prstClr>
            </a:outerShdw>
          </a:effectLst>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atura MT Script Capitals" pitchFamily="66" charset="0"/>
              </a:rPr>
              <a:t>The Holy Bible</a:t>
            </a:r>
          </a:p>
        </p:txBody>
      </p:sp>
      <p:pic>
        <p:nvPicPr>
          <p:cNvPr id="7" name="Picture 6" descr="Bible shot.jpg"/>
          <p:cNvPicPr>
            <a:picLocks noChangeAspect="1"/>
          </p:cNvPicPr>
          <p:nvPr/>
        </p:nvPicPr>
        <p:blipFill>
          <a:blip r:embed="rId2" cstate="print"/>
          <a:stretch>
            <a:fillRect/>
          </a:stretch>
        </p:blipFill>
        <p:spPr>
          <a:xfrm>
            <a:off x="2357438" y="2209800"/>
            <a:ext cx="4424362" cy="3505200"/>
          </a:xfrm>
          <a:prstGeom prst="rect">
            <a:avLst/>
          </a:prstGeom>
          <a:ln w="177800" cap="sq" cmpd="thickThin">
            <a:solidFill>
              <a:srgbClr val="000000"/>
            </a:solidFill>
            <a:prstDash val="solid"/>
            <a:miter lim="800000"/>
          </a:ln>
          <a:effectLst>
            <a:outerShdw blurRad="584200" dist="533400" dir="7440000" sx="106000" sy="106000" rotWithShape="0">
              <a:prstClr val="black">
                <a:alpha val="82000"/>
              </a:prstClr>
            </a:outerShdw>
          </a:effectLst>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How was it written?</a:t>
            </a:r>
            <a:endParaRPr lang="en-US" dirty="0"/>
          </a:p>
        </p:txBody>
      </p:sp>
      <p:sp>
        <p:nvSpPr>
          <p:cNvPr id="27651" name="Content Placeholder 2"/>
          <p:cNvSpPr>
            <a:spLocks noGrp="1"/>
          </p:cNvSpPr>
          <p:nvPr>
            <p:ph idx="4294967295"/>
          </p:nvPr>
        </p:nvSpPr>
        <p:spPr>
          <a:xfrm>
            <a:off x="82550" y="1371600"/>
            <a:ext cx="9144000" cy="5334000"/>
          </a:xfrm>
        </p:spPr>
        <p:txBody>
          <a:bodyPr/>
          <a:lstStyle/>
          <a:p>
            <a:pPr eaLnBrk="1" hangingPunct="1"/>
            <a:r>
              <a:rPr lang="en-US" sz="2200" dirty="0" smtClean="0"/>
              <a:t>Ch 1: </a:t>
            </a:r>
            <a:r>
              <a:rPr lang="en-US" sz="2200" baseline="30000" dirty="0" smtClean="0"/>
              <a:t>1</a:t>
            </a:r>
            <a:r>
              <a:rPr lang="en-US" sz="2200" dirty="0" smtClean="0"/>
              <a:t>“Inasmuch as many have taken in hand to set in order a narrative of those things which have been fulfilled among us, </a:t>
            </a:r>
            <a:r>
              <a:rPr lang="en-US" sz="2200" baseline="30000" dirty="0" smtClean="0"/>
              <a:t>2</a:t>
            </a:r>
            <a:r>
              <a:rPr lang="en-US" sz="2200" dirty="0" smtClean="0"/>
              <a:t> just as those who from the beginning were eyewitnesses and ministers of the word delivered them to us, </a:t>
            </a:r>
            <a:r>
              <a:rPr lang="en-US" sz="2200" baseline="30000" dirty="0" smtClean="0"/>
              <a:t>3</a:t>
            </a:r>
            <a:r>
              <a:rPr lang="en-US" sz="2200" dirty="0" smtClean="0"/>
              <a:t> it seemed good to me also, having had perfect understanding of all things from the very first, to write to you an orderly account, most excellent Theophilus, </a:t>
            </a:r>
            <a:r>
              <a:rPr lang="en-US" sz="2200" baseline="30000" dirty="0" smtClean="0"/>
              <a:t>4</a:t>
            </a:r>
            <a:r>
              <a:rPr lang="en-US" sz="2200" dirty="0" smtClean="0"/>
              <a:t> that you may know the certainty of those things in which you were instructed.”</a:t>
            </a:r>
          </a:p>
          <a:p>
            <a:pPr eaLnBrk="1" hangingPunct="1"/>
            <a:r>
              <a:rPr lang="en-US" sz="2200" dirty="0" smtClean="0"/>
              <a:t>Ch 2: “And it came to pass in those days </a:t>
            </a:r>
            <a:r>
              <a:rPr lang="en-US" sz="2200" i="1" dirty="0" smtClean="0"/>
              <a:t>that</a:t>
            </a:r>
            <a:r>
              <a:rPr lang="en-US" sz="2200" dirty="0" smtClean="0"/>
              <a:t> a decree went out from Caesar Augustus that all the world should be registered.” </a:t>
            </a:r>
          </a:p>
          <a:p>
            <a:pPr eaLnBrk="1" hangingPunct="1"/>
            <a:r>
              <a:rPr lang="en-US" sz="2200" dirty="0" smtClean="0"/>
              <a:t>Ch 3: </a:t>
            </a:r>
            <a:r>
              <a:rPr lang="en-US" sz="2200" baseline="30000" dirty="0" smtClean="0"/>
              <a:t>1</a:t>
            </a:r>
            <a:r>
              <a:rPr lang="en-US" sz="2200" dirty="0" smtClean="0"/>
              <a:t>“Now in the fifteenth year of the reign of Tiberius Caesar, Pontius Pilate being governor of Judea, Herod being tetrarch of Galilee, his brother Philip tetrarch of </a:t>
            </a:r>
            <a:r>
              <a:rPr lang="en-US" sz="2200" dirty="0" err="1" smtClean="0"/>
              <a:t>Iturea</a:t>
            </a:r>
            <a:r>
              <a:rPr lang="en-US" sz="2200" dirty="0" smtClean="0"/>
              <a:t> and the region of </a:t>
            </a:r>
            <a:r>
              <a:rPr lang="en-US" sz="2200" dirty="0" err="1" smtClean="0"/>
              <a:t>Trachonitis</a:t>
            </a:r>
            <a:r>
              <a:rPr lang="en-US" sz="2200" dirty="0" smtClean="0"/>
              <a:t>, and </a:t>
            </a:r>
            <a:r>
              <a:rPr lang="en-US" sz="2200" dirty="0" err="1" smtClean="0"/>
              <a:t>Lysanias</a:t>
            </a:r>
            <a:r>
              <a:rPr lang="en-US" sz="2200" dirty="0" smtClean="0"/>
              <a:t> tetrarch of Abilene, </a:t>
            </a:r>
            <a:r>
              <a:rPr lang="en-US" sz="2200" baseline="30000" dirty="0" smtClean="0"/>
              <a:t>2</a:t>
            </a:r>
            <a:r>
              <a:rPr lang="en-US" sz="2200" dirty="0" smtClean="0"/>
              <a:t> while </a:t>
            </a:r>
            <a:r>
              <a:rPr lang="en-US" sz="2200" dirty="0" err="1" smtClean="0"/>
              <a:t>Annas</a:t>
            </a:r>
            <a:r>
              <a:rPr lang="en-US" sz="2200" dirty="0" smtClean="0"/>
              <a:t> and Caiaphas were high priests, the word of God came to John the son of Zacharias in the wilderness.”</a:t>
            </a:r>
          </a:p>
          <a:p>
            <a:pPr eaLnBrk="1" hangingPunct="1"/>
            <a:endParaRPr lang="en-US" sz="2200" dirty="0" smtClean="0"/>
          </a:p>
        </p:txBody>
      </p:sp>
      <p:pic>
        <p:nvPicPr>
          <p:cNvPr id="5" name="Picture 4" descr="Quill.jpg"/>
          <p:cNvPicPr>
            <a:picLocks noChangeAspect="1"/>
          </p:cNvPicPr>
          <p:nvPr/>
        </p:nvPicPr>
        <p:blipFill>
          <a:blip r:embed="rId2" cstate="print">
            <a:lum bright="20000"/>
          </a:blip>
          <a:stretch>
            <a:fillRect/>
          </a:stretch>
        </p:blipFill>
        <p:spPr>
          <a:xfrm>
            <a:off x="6705600" y="0"/>
            <a:ext cx="1979810" cy="1381125"/>
          </a:xfrm>
          <a:prstGeom prst="rect">
            <a:avLst/>
          </a:prstGeom>
          <a:ln>
            <a:noFill/>
          </a:ln>
          <a:effectLst>
            <a:outerShdw blurRad="317500" dist="266700" dir="8160000" sx="98000" sy="98000" rotWithShape="0">
              <a:prstClr val="black">
                <a:alpha val="51000"/>
              </a:prstClr>
            </a:outerShdw>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Emmanuel. God with us.</a:t>
            </a:r>
            <a:endParaRPr lang="en-US" dirty="0"/>
          </a:p>
        </p:txBody>
      </p:sp>
      <p:pic>
        <p:nvPicPr>
          <p:cNvPr id="3" name="Picture 2" descr="The last supper.jpg"/>
          <p:cNvPicPr>
            <a:picLocks noChangeAspect="1"/>
          </p:cNvPicPr>
          <p:nvPr/>
        </p:nvPicPr>
        <p:blipFill>
          <a:blip r:embed="rId2" cstate="print"/>
          <a:stretch>
            <a:fillRect/>
          </a:stretch>
        </p:blipFill>
        <p:spPr>
          <a:xfrm>
            <a:off x="344488" y="1608138"/>
            <a:ext cx="8494712" cy="4784725"/>
          </a:xfrm>
          <a:prstGeom prst="rect">
            <a:avLst/>
          </a:prstGeom>
          <a:effectLst>
            <a:outerShdw blurRad="673100" dist="635000" dir="7860000" sx="96000" sy="96000" rotWithShape="0">
              <a:prstClr val="black">
                <a:alpha val="75000"/>
              </a:prstClr>
            </a:outerShdw>
          </a:effectLst>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21" descr="mediterranean_rel82.jpg"/>
          <p:cNvPicPr>
            <a:picLocks noGrp="1" noChangeAspect="1"/>
          </p:cNvPicPr>
          <p:nvPr>
            <p:ph idx="1"/>
          </p:nvPr>
        </p:nvPicPr>
        <p:blipFill>
          <a:blip r:embed="rId2" cstate="print"/>
          <a:srcRect/>
          <a:stretch>
            <a:fillRect/>
          </a:stretch>
        </p:blipFill>
        <p:spPr>
          <a:xfrm>
            <a:off x="187325" y="1371600"/>
            <a:ext cx="8842375" cy="5257800"/>
          </a:xfrm>
          <a:ln w="38100" cap="sq">
            <a:solidFill>
              <a:srgbClr val="000000"/>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45425" y="445325"/>
            <a:ext cx="8686800" cy="838200"/>
          </a:xfrm>
        </p:spPr>
        <p:txBody>
          <a:bodyPr/>
          <a:lstStyle/>
          <a:p>
            <a:pPr eaLnBrk="1" fontAlgn="auto" hangingPunct="1">
              <a:spcAft>
                <a:spcPts val="0"/>
              </a:spcAft>
              <a:defRPr/>
            </a:pPr>
            <a:r>
              <a:rPr lang="en-US" dirty="0" smtClean="0"/>
              <a:t>Jesus was born ~ 5 B.C.</a:t>
            </a:r>
            <a:endParaRPr lang="en-US" dirty="0"/>
          </a:p>
        </p:txBody>
      </p:sp>
      <p:cxnSp>
        <p:nvCxnSpPr>
          <p:cNvPr id="14" name="Straight Arrow Connector 13"/>
          <p:cNvCxnSpPr/>
          <p:nvPr/>
        </p:nvCxnSpPr>
        <p:spPr>
          <a:xfrm flipV="1">
            <a:off x="6427788" y="5016500"/>
            <a:ext cx="1792287" cy="1322388"/>
          </a:xfrm>
          <a:prstGeom prst="straightConnector1">
            <a:avLst/>
          </a:prstGeom>
          <a:ln w="114300">
            <a:solidFill>
              <a:schemeClr val="tx1">
                <a:alpha val="88000"/>
              </a:schemeClr>
            </a:solidFill>
            <a:prstDash val="lgDashDot"/>
            <a:headEnd type="none" w="med" len="med"/>
            <a:tailEnd type="stealt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89180" y="5879275"/>
            <a:ext cx="6017994" cy="769441"/>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Bethlehem Ephrathah</a:t>
            </a: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esar Augustus 1.jpg"/>
          <p:cNvPicPr>
            <a:picLocks noChangeAspect="1"/>
          </p:cNvPicPr>
          <p:nvPr/>
        </p:nvPicPr>
        <p:blipFill>
          <a:blip r:embed="rId3" cstate="print"/>
          <a:stretch>
            <a:fillRect/>
          </a:stretch>
        </p:blipFill>
        <p:spPr bwMode="auto">
          <a:xfrm>
            <a:off x="533400" y="1430338"/>
            <a:ext cx="3581400" cy="5046662"/>
          </a:xfrm>
          <a:prstGeom prst="rect">
            <a:avLst/>
          </a:prstGeom>
          <a:noFill/>
          <a:ln w="228600" cap="sq" cmpd="thickThin">
            <a:solidFill>
              <a:srgbClr val="000000"/>
            </a:solidFill>
            <a:miter lim="800000"/>
            <a:headEnd/>
            <a:tailEnd/>
          </a:ln>
          <a:effectLst>
            <a:outerShdw blurRad="673100" dist="2540000" dir="4980000" sx="135000" sy="135000" rotWithShape="0">
              <a:prstClr val="black">
                <a:alpha val="74000"/>
              </a:prstClr>
            </a:outerShdw>
          </a:effectLst>
        </p:spPr>
      </p:pic>
      <p:pic>
        <p:nvPicPr>
          <p:cNvPr id="7" name="Content Placeholder 6" descr="Tiberius Caesar 2.jpg"/>
          <p:cNvPicPr>
            <a:picLocks noGrp="1"/>
          </p:cNvPicPr>
          <p:nvPr>
            <p:ph idx="4294967295"/>
          </p:nvPr>
        </p:nvPicPr>
        <p:blipFill>
          <a:blip r:embed="rId4" cstate="print"/>
          <a:stretch>
            <a:fillRect/>
          </a:stretch>
        </p:blipFill>
        <p:spPr>
          <a:xfrm>
            <a:off x="5029200" y="1430975"/>
            <a:ext cx="3584448" cy="5047488"/>
          </a:xfrm>
          <a:ln w="228600" cap="sq" cmpd="thickThin">
            <a:solidFill>
              <a:srgbClr val="000000"/>
            </a:solidFill>
          </a:ln>
          <a:effectLst>
            <a:innerShdw blurRad="76200">
              <a:srgbClr val="000000"/>
            </a:innerShdw>
          </a:effectLst>
        </p:spPr>
      </p:pic>
      <p:sp>
        <p:nvSpPr>
          <p:cNvPr id="10" name="Rectangle 9"/>
          <p:cNvSpPr/>
          <p:nvPr/>
        </p:nvSpPr>
        <p:spPr>
          <a:xfrm>
            <a:off x="228600" y="0"/>
            <a:ext cx="3980577" cy="1200329"/>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Augustus Caesar</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(63 BC - AD 14)</a:t>
            </a:r>
          </a:p>
        </p:txBody>
      </p:sp>
      <p:sp>
        <p:nvSpPr>
          <p:cNvPr id="12" name="Rectangle 11"/>
          <p:cNvSpPr/>
          <p:nvPr/>
        </p:nvSpPr>
        <p:spPr>
          <a:xfrm>
            <a:off x="5059858" y="0"/>
            <a:ext cx="3638817" cy="1200329"/>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Tiberius Caesar</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 14 - 37)</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370px-Eccehomo1.jpg"/>
          <p:cNvPicPr>
            <a:picLocks noChangeAspect="1"/>
          </p:cNvPicPr>
          <p:nvPr/>
        </p:nvPicPr>
        <p:blipFill>
          <a:blip r:embed="rId2" cstate="print"/>
          <a:stretch>
            <a:fillRect/>
          </a:stretch>
        </p:blipFill>
        <p:spPr bwMode="auto">
          <a:xfrm>
            <a:off x="1125538" y="762000"/>
            <a:ext cx="6858000" cy="5719763"/>
          </a:xfrm>
          <a:prstGeom prst="rect">
            <a:avLst/>
          </a:prstGeom>
          <a:ln>
            <a:noFill/>
          </a:ln>
          <a:effectLst>
            <a:outerShdw blurRad="444500" dist="635000" dir="8640000" sx="96000" sy="96000" rotWithShape="0">
              <a:prstClr val="black">
                <a:alpha val="64000"/>
              </a:prstClr>
            </a:outerShdw>
          </a:effectLst>
        </p:spPr>
      </p:pic>
      <p:sp>
        <p:nvSpPr>
          <p:cNvPr id="6" name="Rectangle 5"/>
          <p:cNvSpPr/>
          <p:nvPr/>
        </p:nvSpPr>
        <p:spPr>
          <a:xfrm>
            <a:off x="5512300" y="6473279"/>
            <a:ext cx="3509871" cy="384721"/>
          </a:xfrm>
          <a:prstGeom prst="rect">
            <a:avLst/>
          </a:prstGeom>
          <a:noFill/>
        </p:spPr>
        <p:txBody>
          <a:bodyPr wrap="none">
            <a:spAutoFit/>
          </a:bodyPr>
          <a:lstStyle/>
          <a:p>
            <a:pPr algn="ctr">
              <a:defRPr/>
            </a:pPr>
            <a:r>
              <a:rPr lang="en-US" sz="1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Antonio </a:t>
            </a:r>
            <a:r>
              <a:rPr lang="en-US" sz="19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Ciseri’s</a:t>
            </a:r>
            <a:r>
              <a:rPr lang="en-US" sz="1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19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Ecce Homo</a:t>
            </a:r>
          </a:p>
        </p:txBody>
      </p:sp>
      <p:sp>
        <p:nvSpPr>
          <p:cNvPr id="5" name="Rectangle 4"/>
          <p:cNvSpPr/>
          <p:nvPr/>
        </p:nvSpPr>
        <p:spPr>
          <a:xfrm>
            <a:off x="0" y="120320"/>
            <a:ext cx="9144000" cy="661720"/>
          </a:xfrm>
          <a:prstGeom prst="rect">
            <a:avLst/>
          </a:prstGeom>
          <a:noFill/>
        </p:spPr>
        <p:txBody>
          <a:bodyPr>
            <a:spAutoFit/>
          </a:bodyPr>
          <a:lstStyle/>
          <a:p>
            <a:pPr algn="ctr">
              <a:defRPr/>
            </a:pPr>
            <a:r>
              <a:rPr lang="en-US"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Crucified under Pontius Pilate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50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childTnLst>
                                </p:cTn>
                              </p:par>
                              <p:par>
                                <p:cTn id="8" presetID="10" presetClass="entr" presetSubtype="0" fill="hold" nodeType="withEffect">
                                  <p:stCondLst>
                                    <p:cond delay="4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5000"/>
                            </p:stCondLst>
                            <p:childTnLst>
                              <p:par>
                                <p:cTn id="12" presetID="10" presetClass="exit" presetSubtype="0" fill="hold" nodeType="afterEffect">
                                  <p:stCondLst>
                                    <p:cond delay="250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the resurrection Is the reason it’s 2009 </a:t>
            </a:r>
            <a:r>
              <a:rPr lang="en-US" sz="2800" dirty="0" err="1" smtClean="0"/>
              <a:t>a.d</a:t>
            </a:r>
            <a:r>
              <a:rPr lang="en-US" sz="2800" dirty="0" smtClean="0"/>
              <a:t>.</a:t>
            </a:r>
            <a:endParaRPr lang="en-US" sz="2800" dirty="0"/>
          </a:p>
        </p:txBody>
      </p:sp>
      <p:pic>
        <p:nvPicPr>
          <p:cNvPr id="4" name="Content Placeholder 3" descr="Jesus in the garden with Mary.jpg"/>
          <p:cNvPicPr>
            <a:picLocks noGrp="1" noChangeAspect="1"/>
          </p:cNvPicPr>
          <p:nvPr>
            <p:ph idx="4294967295"/>
          </p:nvPr>
        </p:nvPicPr>
        <p:blipFill>
          <a:blip r:embed="rId2" cstate="print"/>
          <a:stretch>
            <a:fillRect/>
          </a:stretch>
        </p:blipFill>
        <p:spPr>
          <a:xfrm>
            <a:off x="1082904" y="1600200"/>
            <a:ext cx="6934200" cy="4815497"/>
          </a:xfrm>
          <a:ln w="228600" cap="sq" cmpd="thickThin">
            <a:solidFill>
              <a:srgbClr val="000000"/>
            </a:solidFill>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we got the bible</a:t>
            </a:r>
            <a:endParaRPr lang="en-US" dirty="0"/>
          </a:p>
        </p:txBody>
      </p:sp>
      <p:graphicFrame>
        <p:nvGraphicFramePr>
          <p:cNvPr id="14" name="Content Placeholder 13"/>
          <p:cNvGraphicFramePr>
            <a:graphicFrameLocks noGrp="1" noChangeAspect="1"/>
          </p:cNvGraphicFramePr>
          <p:nvPr>
            <p:ph idx="1"/>
          </p:nvPr>
        </p:nvGraphicFramePr>
        <p:xfrm>
          <a:off x="150128" y="1371600"/>
          <a:ext cx="9144000" cy="2560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13"/>
          <p:cNvGraphicFramePr>
            <a:graphicFrameLocks/>
          </p:cNvGraphicFramePr>
          <p:nvPr/>
        </p:nvGraphicFramePr>
        <p:xfrm>
          <a:off x="150128" y="4038600"/>
          <a:ext cx="9144000" cy="25606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Rectangle 15"/>
          <p:cNvSpPr/>
          <p:nvPr/>
        </p:nvSpPr>
        <p:spPr>
          <a:xfrm>
            <a:off x="302528" y="1295400"/>
            <a:ext cx="4305410" cy="646331"/>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Old Testament</a:t>
            </a:r>
          </a:p>
        </p:txBody>
      </p:sp>
      <p:sp>
        <p:nvSpPr>
          <p:cNvPr id="17" name="Rectangle 16"/>
          <p:cNvSpPr/>
          <p:nvPr/>
        </p:nvSpPr>
        <p:spPr>
          <a:xfrm>
            <a:off x="302528" y="3962400"/>
            <a:ext cx="4484946" cy="646331"/>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New Testament</a:t>
            </a: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BibleWheel_Color_550.gif"/>
          <p:cNvPicPr>
            <a:picLocks noGrp="1" noChangeAspect="1"/>
          </p:cNvPicPr>
          <p:nvPr>
            <p:ph idx="4294967295"/>
          </p:nvPr>
        </p:nvPicPr>
        <p:blipFill>
          <a:blip r:embed="rId2" cstate="print"/>
          <a:srcRect/>
          <a:stretch>
            <a:fillRect/>
          </a:stretch>
        </p:blipFill>
        <p:spPr>
          <a:xfrm>
            <a:off x="1554656" y="228600"/>
            <a:ext cx="5875416" cy="6326188"/>
          </a:xfrm>
          <a:prstGeom prst="roundRect">
            <a:avLst>
              <a:gd name="adj" fmla="val 50000"/>
            </a:avLst>
          </a:prstGeom>
          <a:solidFill>
            <a:srgbClr val="FFFFFF">
              <a:shade val="85000"/>
            </a:srgbClr>
          </a:solidFill>
          <a:effectLst>
            <a:reflection blurRad="12700" stA="38000" endPos="28000" dist="5000" dir="5400000" sy="-100000" algn="bl" rotWithShape="0"/>
          </a:effectLst>
        </p:spPr>
      </p:pic>
      <p:sp>
        <p:nvSpPr>
          <p:cNvPr id="7" name="Rectangle 6"/>
          <p:cNvSpPr/>
          <p:nvPr/>
        </p:nvSpPr>
        <p:spPr>
          <a:xfrm>
            <a:off x="169095" y="3546"/>
            <a:ext cx="2191049" cy="1569660"/>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39 O.T.</a:t>
            </a:r>
          </a:p>
          <a:p>
            <a:pPr algn="ctr">
              <a:defRPr/>
            </a:pPr>
            <a:r>
              <a:rPr lang="en-US" sz="32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+ 27 N.T. =</a:t>
            </a:r>
          </a:p>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66 Books</a:t>
            </a:r>
          </a:p>
        </p:txBody>
      </p:sp>
      <p:sp>
        <p:nvSpPr>
          <p:cNvPr id="5" name="Rectangle 4"/>
          <p:cNvSpPr/>
          <p:nvPr/>
        </p:nvSpPr>
        <p:spPr>
          <a:xfrm>
            <a:off x="6123621" y="6457890"/>
            <a:ext cx="3020379" cy="400110"/>
          </a:xfrm>
          <a:prstGeom prst="rect">
            <a:avLst/>
          </a:prstGeom>
          <a:noFill/>
        </p:spPr>
        <p:txBody>
          <a:bodyPr wrap="none" anchor="b">
            <a:spAutoFit/>
          </a:bodyPr>
          <a:lstStyle/>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Canon of Scripture</a:t>
            </a:r>
          </a:p>
        </p:txBody>
      </p:sp>
      <p:sp>
        <p:nvSpPr>
          <p:cNvPr id="6" name="Rectangle 5"/>
          <p:cNvSpPr/>
          <p:nvPr/>
        </p:nvSpPr>
        <p:spPr>
          <a:xfrm>
            <a:off x="281825" y="5512127"/>
            <a:ext cx="2114426" cy="30777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www.Biblewheel.com</a:t>
            </a: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bible wheel 2.gif"/>
          <p:cNvPicPr>
            <a:picLocks noChangeAspect="1"/>
          </p:cNvPicPr>
          <p:nvPr/>
        </p:nvPicPr>
        <p:blipFill>
          <a:blip r:embed="rId2" cstate="print"/>
          <a:srcRect/>
          <a:stretch>
            <a:fillRect/>
          </a:stretch>
        </p:blipFill>
        <p:spPr bwMode="auto">
          <a:xfrm>
            <a:off x="1519336" y="228600"/>
            <a:ext cx="5893672" cy="6249988"/>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228608" y="96256"/>
            <a:ext cx="2332690"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r>
              <a:rPr lang="en-US" sz="32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Century</a:t>
            </a:r>
          </a:p>
        </p:txBody>
      </p:sp>
      <p:sp>
        <p:nvSpPr>
          <p:cNvPr id="5" name="Rectangle 4"/>
          <p:cNvSpPr/>
          <p:nvPr/>
        </p:nvSpPr>
        <p:spPr>
          <a:xfrm>
            <a:off x="6867415" y="6457890"/>
            <a:ext cx="2276585" cy="400110"/>
          </a:xfrm>
          <a:prstGeom prst="rect">
            <a:avLst/>
          </a:prstGeom>
          <a:noFill/>
        </p:spPr>
        <p:txBody>
          <a:bodyPr wrap="none" anchor="b">
            <a:spAutoFit/>
          </a:bodyPr>
          <a:lstStyle/>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 major divisions</a:t>
            </a:r>
          </a:p>
        </p:txBody>
      </p:sp>
      <p:sp>
        <p:nvSpPr>
          <p:cNvPr id="6" name="Rectangle 5"/>
          <p:cNvSpPr/>
          <p:nvPr/>
        </p:nvSpPr>
        <p:spPr>
          <a:xfrm>
            <a:off x="241083" y="5460248"/>
            <a:ext cx="2114426" cy="30777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www.Biblewheel.com</a:t>
            </a: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nvGraphicFramePr>
        <p:xfrm>
          <a:off x="8458200" y="2514600"/>
          <a:ext cx="37338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defRPr/>
            </a:pPr>
            <a:r>
              <a:rPr lang="en-US" dirty="0" smtClean="0"/>
              <a:t>Narrowing the gap</a:t>
            </a:r>
            <a:endParaRPr lang="en-US" dirty="0"/>
          </a:p>
        </p:txBody>
      </p:sp>
      <p:graphicFrame>
        <p:nvGraphicFramePr>
          <p:cNvPr id="4" name="Content Placeholder 3"/>
          <p:cNvGraphicFramePr>
            <a:graphicFrameLocks noGrp="1"/>
          </p:cNvGraphicFramePr>
          <p:nvPr>
            <p:ph idx="1"/>
          </p:nvPr>
        </p:nvGraphicFramePr>
        <p:xfrm>
          <a:off x="296840" y="1219200"/>
          <a:ext cx="86868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quot;No&quot; Symbol 10"/>
          <p:cNvSpPr/>
          <p:nvPr/>
        </p:nvSpPr>
        <p:spPr>
          <a:xfrm>
            <a:off x="160338" y="2403475"/>
            <a:ext cx="2209800" cy="2133600"/>
          </a:xfrm>
          <a:prstGeom prst="noSmoking">
            <a:avLst>
              <a:gd name="adj" fmla="val 12027"/>
            </a:avLst>
          </a:prstGeom>
          <a:solidFill>
            <a:srgbClr val="FF0000">
              <a:alpha val="83000"/>
            </a:srgbClr>
          </a:solidFill>
          <a:ln w="6350">
            <a:solidFill>
              <a:schemeClr val="tx1"/>
            </a:solidFill>
          </a:ln>
          <a:effectLst>
            <a:outerShdw blurRad="381000" dist="444500" dir="7200000" sx="104000" sy="104000"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aphicFrame>
        <p:nvGraphicFramePr>
          <p:cNvPr id="12" name="Content Placeholder 3"/>
          <p:cNvGraphicFramePr>
            <a:graphicFrameLocks/>
          </p:cNvGraphicFramePr>
          <p:nvPr/>
        </p:nvGraphicFramePr>
        <p:xfrm>
          <a:off x="2667000" y="6858000"/>
          <a:ext cx="3733800" cy="1981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Donut 12"/>
          <p:cNvSpPr/>
          <p:nvPr/>
        </p:nvSpPr>
        <p:spPr>
          <a:xfrm>
            <a:off x="3006557" y="1905000"/>
            <a:ext cx="3352800" cy="3200400"/>
          </a:xfrm>
          <a:prstGeom prst="donut">
            <a:avLst>
              <a:gd name="adj" fmla="val 14675"/>
            </a:avLst>
          </a:prstGeom>
          <a:solidFill>
            <a:srgbClr val="FFFF00">
              <a:alpha val="79000"/>
            </a:srgbClr>
          </a:solidFill>
          <a:ln>
            <a:noFill/>
          </a:ln>
          <a:effectLst>
            <a:outerShdw blurRad="419100" dist="584200" dir="2520000" sx="104000" sy="104000" rotWithShape="0">
              <a:prstClr val="black">
                <a:alpha val="50000"/>
              </a:prstClr>
            </a:outerShdw>
          </a:effectLst>
          <a:scene3d>
            <a:camera prst="orthographicFront">
              <a:rot lat="21599987" lon="20999963" rev="16800000"/>
            </a:camera>
            <a:lightRig rig="sunrise"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 name="Group 13"/>
          <p:cNvGrpSpPr/>
          <p:nvPr/>
        </p:nvGrpSpPr>
        <p:grpSpPr>
          <a:xfrm>
            <a:off x="6890782" y="6893625"/>
            <a:ext cx="1979934" cy="1979934"/>
            <a:chOff x="931524" y="632"/>
            <a:chExt cx="1979934" cy="1979934"/>
          </a:xfrm>
          <a:gradFill>
            <a:gsLst>
              <a:gs pos="0">
                <a:srgbClr val="7030A0"/>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scene3d>
            <a:camera prst="orthographicFront"/>
            <a:lightRig rig="flat" dir="t"/>
          </a:scene3d>
        </p:grpSpPr>
        <p:sp>
          <p:nvSpPr>
            <p:cNvPr id="15" name="Oval 14"/>
            <p:cNvSpPr/>
            <p:nvPr/>
          </p:nvSpPr>
          <p:spPr>
            <a:xfrm>
              <a:off x="931524" y="632"/>
              <a:ext cx="1979934" cy="1979934"/>
            </a:xfrm>
            <a:prstGeom prst="ellipse">
              <a:avLst/>
            </a:prstGeom>
            <a:grpFill/>
            <a:sp3d prstMaterial="plastic">
              <a:bevelT w="120900" h="88900"/>
              <a:bevelB w="88900" h="31750" prst="angle"/>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6" name="Oval 4"/>
            <p:cNvSpPr/>
            <p:nvPr/>
          </p:nvSpPr>
          <p:spPr>
            <a:xfrm>
              <a:off x="1221479" y="290586"/>
              <a:ext cx="1400024" cy="1400026"/>
            </a:xfrm>
            <a:prstGeom prst="rect">
              <a:avLst/>
            </a:prstGeom>
            <a:grpFill/>
            <a:sp3d/>
          </p:spPr>
          <p:style>
            <a:lnRef idx="0">
              <a:scrgbClr r="0" g="0" b="0"/>
            </a:lnRef>
            <a:fillRef idx="0">
              <a:scrgbClr r="0" g="0" b="0"/>
            </a:fillRef>
            <a:effectRef idx="0">
              <a:scrgbClr r="0" g="0" b="0"/>
            </a:effectRef>
            <a:fontRef idx="minor">
              <a:schemeClr val="lt1"/>
            </a:fontRef>
          </p:style>
          <p:txBody>
            <a:bodyPr lIns="50800" tIns="50800" rIns="50800" bIns="50800" spcCol="1270" anchor="ctr"/>
            <a:lstStyle/>
            <a:p>
              <a:pPr algn="ctr" defTabSz="1778000">
                <a:lnSpc>
                  <a:spcPct val="90000"/>
                </a:lnSpc>
                <a:spcAft>
                  <a:spcPct val="35000"/>
                </a:spcAft>
                <a:defRPr/>
              </a:pPr>
              <a:r>
                <a:rPr lang="en-US" sz="4000" dirty="0">
                  <a:latin typeface="Times New Roman" pitchFamily="18" charset="0"/>
                  <a:cs typeface="Times New Roman" pitchFamily="18" charset="0"/>
                </a:rPr>
                <a:t>267 Yrs.</a:t>
              </a:r>
            </a:p>
          </p:txBody>
        </p:sp>
      </p:grpSp>
      <p:sp>
        <p:nvSpPr>
          <p:cNvPr id="17" name="Rectangle 16"/>
          <p:cNvSpPr/>
          <p:nvPr/>
        </p:nvSpPr>
        <p:spPr>
          <a:xfrm>
            <a:off x="3641680" y="6858000"/>
            <a:ext cx="1877438" cy="1107996"/>
          </a:xfrm>
          <a:prstGeom prst="rect">
            <a:avLst/>
          </a:prstGeom>
          <a:noFill/>
        </p:spPr>
        <p:txBody>
          <a:bodyPr wrap="none">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YES</a:t>
            </a:r>
          </a:p>
        </p:txBody>
      </p:sp>
      <p:sp>
        <p:nvSpPr>
          <p:cNvPr id="14" name="Rectangle 13"/>
          <p:cNvSpPr/>
          <p:nvPr/>
        </p:nvSpPr>
        <p:spPr>
          <a:xfrm>
            <a:off x="441375" y="2317543"/>
            <a:ext cx="3313663" cy="341632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A.D. 367</a:t>
            </a:r>
          </a:p>
          <a:p>
            <a:pPr algn="ctr">
              <a:buFontTx/>
              <a:buChar char="-"/>
              <a:defRPr/>
            </a:pPr>
            <a:r>
              <a:rPr lang="en-US" sz="5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A.D. 100</a:t>
            </a:r>
          </a:p>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267 Yrs</a:t>
            </a:r>
          </a:p>
          <a:p>
            <a:pPr algn="ctr">
              <a:defRPr/>
            </a:pP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Left-Right Arrow 17"/>
          <p:cNvSpPr/>
          <p:nvPr/>
        </p:nvSpPr>
        <p:spPr>
          <a:xfrm>
            <a:off x="4243388" y="3354388"/>
            <a:ext cx="2057400" cy="533400"/>
          </a:xfrm>
          <a:prstGeom prst="leftRightArrow">
            <a:avLst/>
          </a:prstGeom>
          <a:solidFill>
            <a:schemeClr val="tx1">
              <a:alpha val="85000"/>
            </a:schemeClr>
          </a:solidFill>
          <a:ln>
            <a:noFill/>
          </a:ln>
          <a:effectLst>
            <a:outerShdw blurRad="152400" dist="228600" dir="8100000" sx="102000" sy="1020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20" descr="checkmark.png"/>
          <p:cNvPicPr>
            <a:picLocks noChangeAspect="1"/>
          </p:cNvPicPr>
          <p:nvPr/>
        </p:nvPicPr>
        <p:blipFill>
          <a:blip r:embed="rId17" cstate="print"/>
          <a:stretch>
            <a:fillRect/>
          </a:stretch>
        </p:blipFill>
        <p:spPr>
          <a:xfrm>
            <a:off x="3489325" y="2667000"/>
            <a:ext cx="2362200" cy="1997075"/>
          </a:xfrm>
          <a:prstGeom prst="rect">
            <a:avLst/>
          </a:prstGeom>
          <a:effectLst>
            <a:outerShdw blurRad="190500" dist="228600" dir="10380000" sx="86000" sy="86000" rotWithShape="0">
              <a:prstClr val="black">
                <a:alpha val="66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1000"/>
                                        <p:tgtEl>
                                          <p:spTgt spid="4"/>
                                        </p:tgtEl>
                                        <p:attrNameLst>
                                          <p:attrName>ppt_x</p:attrName>
                                        </p:attrNameLst>
                                      </p:cBhvr>
                                      <p:tavLst>
                                        <p:tav tm="0">
                                          <p:val>
                                            <p:strVal val="ppt_x"/>
                                          </p:val>
                                        </p:tav>
                                        <p:tav tm="100000">
                                          <p:val>
                                            <p:strVal val="1+ppt_w/2"/>
                                          </p:val>
                                        </p:tav>
                                      </p:tavLst>
                                    </p:anim>
                                    <p:anim calcmode="lin" valueType="num">
                                      <p:cBhvr additive="base">
                                        <p:cTn id="7" dur="1000"/>
                                        <p:tgtEl>
                                          <p:spTgt spid="4"/>
                                        </p:tgtEl>
                                        <p:attrNameLst>
                                          <p:attrName>ppt_y</p:attrName>
                                        </p:attrNameLst>
                                      </p:cBhvr>
                                      <p:tavLst>
                                        <p:tav tm="0">
                                          <p:val>
                                            <p:strVal val="ppt_y"/>
                                          </p:val>
                                        </p:tav>
                                        <p:tav tm="100000">
                                          <p:val>
                                            <p:strVal val="ppt_y"/>
                                          </p:val>
                                        </p:tav>
                                      </p:tavLst>
                                    </p:anim>
                                    <p:set>
                                      <p:cBhvr>
                                        <p:cTn id="8" dur="1" fill="hold">
                                          <p:stCondLst>
                                            <p:cond delay="999"/>
                                          </p:stCondLst>
                                        </p:cTn>
                                        <p:tgtEl>
                                          <p:spTgt spid="4"/>
                                        </p:tgtEl>
                                        <p:attrNameLst>
                                          <p:attrName>style.visibility</p:attrName>
                                        </p:attrNameLst>
                                      </p:cBhvr>
                                      <p:to>
                                        <p:strVal val="hidden"/>
                                      </p:to>
                                    </p:set>
                                  </p:childTnLst>
                                </p:cTn>
                              </p:par>
                              <p:par>
                                <p:cTn id="9" presetID="0" presetClass="path" presetSubtype="0" accel="50000" decel="50000" fill="hold" grpId="0" nodeType="withEffect">
                                  <p:stCondLst>
                                    <p:cond delay="0"/>
                                  </p:stCondLst>
                                  <p:childTnLst>
                                    <p:animMotion origin="layout" path="M 6.66667E-6 -3.3025E-6 L -0.98333 -3.3025E-6 " pathEditMode="relative" ptsTypes="AA">
                                      <p:cBhvr>
                                        <p:cTn id="10" dur="2000" fill="hold"/>
                                        <p:tgtEl>
                                          <p:spTgt spid="1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0" presetClass="path" presetSubtype="0" accel="50000" decel="50000" fill="hold" grpId="0" nodeType="withEffect">
                                  <p:stCondLst>
                                    <p:cond delay="0"/>
                                  </p:stCondLst>
                                  <p:childTnLst>
                                    <p:animMotion origin="layout" path="M -3.33333E-6 4.24607E-6 L 0.00417 -0.63275 " pathEditMode="relative" rAng="0" ptsTypes="AA">
                                      <p:cBhvr>
                                        <p:cTn id="17" dur="2000" fill="hold"/>
                                        <p:tgtEl>
                                          <p:spTgt spid="12"/>
                                        </p:tgtEl>
                                        <p:attrNameLst>
                                          <p:attrName>ppt_x</p:attrName>
                                          <p:attrName>ppt_y</p:attrName>
                                        </p:attrNameLst>
                                      </p:cBhvr>
                                      <p:rCtr x="2" y="-316"/>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018 0.00024 L 0.00018 -0.63251 " pathEditMode="relative" rAng="0" ptsTypes="AA">
                                      <p:cBhvr>
                                        <p:cTn id="26" dur="2000" fill="hold"/>
                                        <p:tgtEl>
                                          <p:spTgt spid="3"/>
                                        </p:tgtEl>
                                        <p:attrNameLst>
                                          <p:attrName>ppt_x</p:attrName>
                                          <p:attrName>ppt_y</p:attrName>
                                        </p:attrNameLst>
                                      </p:cBhvr>
                                      <p:rCtr x="0" y="-316"/>
                                    </p:animMotion>
                                  </p:childTnLst>
                                </p:cTn>
                              </p:par>
                              <p:par>
                                <p:cTn id="27" presetID="0" presetClass="path" presetSubtype="0" accel="50000" decel="50000" fill="hold" nodeType="withEffect">
                                  <p:stCondLst>
                                    <p:cond delay="0"/>
                                  </p:stCondLst>
                                  <p:childTnLst>
                                    <p:animMotion origin="layout" path="M 0.00243 0.00162 L -0.00018 -0.21231 " pathEditMode="relative" rAng="0" ptsTypes="AA">
                                      <p:cBhvr>
                                        <p:cTn id="28" dur="2000" fill="hold"/>
                                        <p:tgtEl>
                                          <p:spTgt spid="17"/>
                                        </p:tgtEl>
                                        <p:attrNameLst>
                                          <p:attrName>ppt_x</p:attrName>
                                          <p:attrName>ppt_y</p:attrName>
                                        </p:attrNameLst>
                                      </p:cBhvr>
                                      <p:rCtr x="-1" y="-107"/>
                                    </p:animMotion>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7"/>
                                        </p:tgtEl>
                                      </p:cBhvr>
                                    </p:animEffect>
                                    <p:set>
                                      <p:cBhvr>
                                        <p:cTn id="37" dur="1" fill="hold">
                                          <p:stCondLst>
                                            <p:cond delay="1999"/>
                                          </p:stCondLst>
                                        </p:cTn>
                                        <p:tgtEl>
                                          <p:spTgt spid="1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10"/>
                                        </p:tgtEl>
                                      </p:cBhvr>
                                    </p:animEffect>
                                    <p:set>
                                      <p:cBhvr>
                                        <p:cTn id="43" dur="1" fill="hold">
                                          <p:stCondLst>
                                            <p:cond delay="1999"/>
                                          </p:stCondLst>
                                        </p:cTn>
                                        <p:tgtEl>
                                          <p:spTgt spid="1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3"/>
                                        </p:tgtEl>
                                      </p:cBhvr>
                                    </p:animEffect>
                                    <p:set>
                                      <p:cBhvr>
                                        <p:cTn id="46" dur="1" fill="hold">
                                          <p:stCondLst>
                                            <p:cond delay="1999"/>
                                          </p:stCondLst>
                                        </p:cTn>
                                        <p:tgtEl>
                                          <p:spTgt spid="1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1"/>
                                        </p:tgtEl>
                                      </p:cBhvr>
                                    </p:animEffect>
                                    <p:set>
                                      <p:cBhvr>
                                        <p:cTn id="49" dur="1" fill="hold">
                                          <p:stCondLst>
                                            <p:cond delay="1999"/>
                                          </p:stCondLst>
                                        </p:cTn>
                                        <p:tgtEl>
                                          <p:spTgt spid="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21"/>
                                        </p:tgtEl>
                                      </p:cBhvr>
                                    </p:animEffect>
                                    <p:set>
                                      <p:cBhvr>
                                        <p:cTn id="52" dur="1" fill="hold">
                                          <p:stCondLst>
                                            <p:cond delay="1999"/>
                                          </p:stCondLst>
                                        </p:cTn>
                                        <p:tgtEl>
                                          <p:spTgt spid="21"/>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Graphic spid="4" grpId="0">
        <p:bldAsOne/>
      </p:bldGraphic>
      <p:bldGraphic spid="12" grpId="0">
        <p:bldAsOne/>
      </p:bldGraphic>
      <p:bldGraphic spid="12" grpId="1">
        <p:bldAsOne/>
      </p:bldGraphic>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net-speed.jpg"/>
          <p:cNvPicPr>
            <a:picLocks noChangeAspect="1"/>
          </p:cNvPicPr>
          <p:nvPr/>
        </p:nvPicPr>
        <p:blipFill>
          <a:blip r:embed="rId2" cstate="print"/>
          <a:stretch>
            <a:fillRect/>
          </a:stretch>
        </p:blipFill>
        <p:spPr>
          <a:xfrm>
            <a:off x="5410200" y="2133600"/>
            <a:ext cx="3200400" cy="2612898"/>
          </a:xfrm>
          <a:prstGeom prst="rect">
            <a:avLst/>
          </a:prstGeom>
          <a:ln>
            <a:noFill/>
          </a:ln>
          <a:effectLst>
            <a:outerShdw blurRad="279400" dist="533400" dir="7380000" sx="109000" sy="109000" rotWithShape="0">
              <a:prstClr val="black">
                <a:alpha val="49000"/>
              </a:prstClr>
            </a:outerShdw>
            <a:softEdge rad="112500"/>
          </a:effectLst>
        </p:spPr>
      </p:pic>
      <p:sp>
        <p:nvSpPr>
          <p:cNvPr id="2050" name="Rectangle 2"/>
          <p:cNvSpPr>
            <a:spLocks noGrp="1" noChangeArrowheads="1"/>
          </p:cNvSpPr>
          <p:nvPr>
            <p:ph type="ctrTitle"/>
          </p:nvPr>
        </p:nvSpPr>
        <p:spPr>
          <a:xfrm>
            <a:off x="709550" y="1524000"/>
            <a:ext cx="7772400" cy="1736725"/>
          </a:xfrm>
        </p:spPr>
        <p:txBody>
          <a:bodyPr/>
          <a:lstStyle/>
          <a:p>
            <a:pPr eaLnBrk="1" fontAlgn="auto" hangingPunct="1">
              <a:spcAft>
                <a:spcPts val="0"/>
              </a:spcAft>
              <a:defRPr/>
            </a:pPr>
            <a:r>
              <a:rPr lang="en-US" dirty="0"/>
              <a:t>Joseph </a:t>
            </a:r>
            <a:r>
              <a:rPr lang="en-US" dirty="0" err="1" smtClean="0"/>
              <a:t>Pittano</a:t>
            </a:r>
            <a:r>
              <a:rPr lang="en-US" dirty="0" smtClean="0"/>
              <a:t/>
            </a:r>
            <a:br>
              <a:rPr lang="en-US" dirty="0" smtClean="0"/>
            </a:br>
            <a:endParaRPr lang="en-US" dirty="0"/>
          </a:p>
        </p:txBody>
      </p:sp>
      <p:sp>
        <p:nvSpPr>
          <p:cNvPr id="5" name="Rectangle 4"/>
          <p:cNvSpPr/>
          <p:nvPr/>
        </p:nvSpPr>
        <p:spPr>
          <a:xfrm>
            <a:off x="381000" y="4724400"/>
            <a:ext cx="4219938" cy="646331"/>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www.Biblecia.com</a:t>
            </a: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reduction</a:t>
            </a:r>
            <a:endParaRPr lang="en-US" dirty="0"/>
          </a:p>
        </p:txBody>
      </p:sp>
      <p:graphicFrame>
        <p:nvGraphicFramePr>
          <p:cNvPr id="4" name="Content Placeholder 3"/>
          <p:cNvGraphicFramePr>
            <a:graphicFrameLocks noGrp="1"/>
          </p:cNvGraphicFramePr>
          <p:nvPr>
            <p:ph idx="1"/>
          </p:nvPr>
        </p:nvGraphicFramePr>
        <p:xfrm>
          <a:off x="312832" y="1481970"/>
          <a:ext cx="8526368" cy="4690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2486"/>
            <a:ext cx="8686800" cy="838200"/>
          </a:xfrm>
        </p:spPr>
        <p:txBody>
          <a:bodyPr/>
          <a:lstStyle/>
          <a:p>
            <a:pPr eaLnBrk="1" fontAlgn="auto" hangingPunct="1">
              <a:spcAft>
                <a:spcPts val="0"/>
              </a:spcAft>
              <a:defRPr/>
            </a:pPr>
            <a:r>
              <a:rPr lang="en-US" sz="4000" dirty="0" smtClean="0"/>
              <a:t>Accuracy</a:t>
            </a:r>
            <a:endParaRPr lang="en-US" sz="4000" dirty="0"/>
          </a:p>
        </p:txBody>
      </p:sp>
      <p:sp>
        <p:nvSpPr>
          <p:cNvPr id="3" name="Content Placeholder 2"/>
          <p:cNvSpPr>
            <a:spLocks noGrp="1"/>
          </p:cNvSpPr>
          <p:nvPr>
            <p:ph idx="1"/>
          </p:nvPr>
        </p:nvSpPr>
        <p:spPr>
          <a:xfrm>
            <a:off x="195263" y="1347788"/>
            <a:ext cx="8686800" cy="4721225"/>
          </a:xfrm>
        </p:spPr>
        <p:txBody>
          <a:bodyPr/>
          <a:lstStyle/>
          <a:p>
            <a:pPr eaLnBrk="1" hangingPunct="1"/>
            <a:r>
              <a:rPr lang="en-US" dirty="0" smtClean="0"/>
              <a:t>We can reconstruct the entire New         Testament (except ~10 verses)                                               from extra Biblical writers before                                 A.D. 325. </a:t>
            </a:r>
          </a:p>
          <a:p>
            <a:pPr eaLnBrk="1" hangingPunct="1"/>
            <a:r>
              <a:rPr lang="en-US" dirty="0" smtClean="0"/>
              <a:t>It can therefore be shown historically                             reliable both: </a:t>
            </a:r>
          </a:p>
          <a:p>
            <a:pPr lvl="1" eaLnBrk="1" hangingPunct="1">
              <a:buFont typeface="Wingdings 2" pitchFamily="18" charset="2"/>
              <a:buNone/>
            </a:pPr>
            <a:r>
              <a:rPr lang="en-US" dirty="0" smtClean="0"/>
              <a:t>1. From within itself. (Manuscripts).</a:t>
            </a:r>
          </a:p>
          <a:p>
            <a:pPr lvl="1" eaLnBrk="1" hangingPunct="1">
              <a:buFont typeface="Wingdings 2" pitchFamily="18" charset="2"/>
              <a:buNone/>
            </a:pPr>
            <a:r>
              <a:rPr lang="en-US" dirty="0" smtClean="0"/>
              <a:t>2. From outside itself. (History).</a:t>
            </a:r>
          </a:p>
          <a:p>
            <a:pPr eaLnBrk="1" hangingPunct="1"/>
            <a:r>
              <a:rPr lang="en-US" dirty="0" smtClean="0"/>
              <a:t>This lends tremendous weight to its                              testimony.</a:t>
            </a:r>
          </a:p>
          <a:p>
            <a:pPr lvl="1" eaLnBrk="1" hangingPunct="1">
              <a:buFont typeface="Wingdings 2" pitchFamily="18" charset="2"/>
              <a:buNone/>
            </a:pPr>
            <a:endParaRPr lang="en-US" dirty="0" smtClean="0"/>
          </a:p>
        </p:txBody>
      </p:sp>
      <p:pic>
        <p:nvPicPr>
          <p:cNvPr id="16388" name="Picture 3" descr="Scroll2.gif"/>
          <p:cNvPicPr>
            <a:picLocks noChangeAspect="1"/>
          </p:cNvPicPr>
          <p:nvPr/>
        </p:nvPicPr>
        <p:blipFill>
          <a:blip r:embed="rId2" cstate="print"/>
          <a:srcRect/>
          <a:stretch>
            <a:fillRect/>
          </a:stretch>
        </p:blipFill>
        <p:spPr bwMode="auto">
          <a:xfrm>
            <a:off x="6934200" y="304800"/>
            <a:ext cx="1928813" cy="6172200"/>
          </a:xfrm>
          <a:prstGeom prst="rect">
            <a:avLst/>
          </a:prstGeom>
          <a:noFill/>
          <a:ln w="9525">
            <a:noFill/>
            <a:miter lim="800000"/>
            <a:headEnd/>
            <a:tailEnd/>
          </a:ln>
          <a:effectLst>
            <a:outerShdw blurRad="165100" dist="393700" dir="7800000" rotWithShape="0">
              <a:prstClr val="black">
                <a:alpha val="17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nvPr>
        </p:nvGraphicFramePr>
        <p:xfrm>
          <a:off x="0" y="152400"/>
          <a:ext cx="9144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0" y="3497184"/>
            <a:ext cx="9144000" cy="1200329"/>
          </a:xfrm>
          <a:prstGeom prst="rect">
            <a:avLst/>
          </a:prstGeom>
          <a:noFill/>
        </p:spPr>
        <p:txBody>
          <a:bodyPr>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Between A.D. 70-</a:t>
            </a:r>
            <a:r>
              <a:rPr lang="en-US" sz="2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325</a:t>
            </a: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we catalog roughly 32,000 quotations. There are 86,489 direct quotes from outside the Bible cataloged in all.</a:t>
            </a:r>
          </a:p>
        </p:txBody>
      </p:sp>
      <p:sp>
        <p:nvSpPr>
          <p:cNvPr id="13" name="Rectangle 12"/>
          <p:cNvSpPr/>
          <p:nvPr/>
        </p:nvSpPr>
        <p:spPr>
          <a:xfrm>
            <a:off x="1676400" y="1676400"/>
            <a:ext cx="5786584"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 Testament Citations</a:t>
            </a:r>
          </a:p>
        </p:txBody>
      </p:sp>
      <p:sp>
        <p:nvSpPr>
          <p:cNvPr id="14" name="Rectangle 13"/>
          <p:cNvSpPr/>
          <p:nvPr/>
        </p:nvSpPr>
        <p:spPr>
          <a:xfrm>
            <a:off x="150128" y="0"/>
            <a:ext cx="2662908" cy="830997"/>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Church leaders </a:t>
            </a:r>
          </a:p>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before the canon</a:t>
            </a:r>
          </a:p>
        </p:txBody>
      </p:sp>
      <p:sp>
        <p:nvSpPr>
          <p:cNvPr id="15" name="Rectangle 14"/>
          <p:cNvSpPr/>
          <p:nvPr/>
        </p:nvSpPr>
        <p:spPr>
          <a:xfrm>
            <a:off x="6750396" y="6150114"/>
            <a:ext cx="2393604" cy="707886"/>
          </a:xfrm>
          <a:prstGeom prst="rect">
            <a:avLst/>
          </a:prstGeom>
          <a:noFill/>
        </p:spPr>
        <p:txBody>
          <a:bodyPr wrap="none">
            <a:spAutoFit/>
          </a:bodyPr>
          <a:lstStyle/>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This list is by </a:t>
            </a:r>
            <a:r>
              <a:rPr lang="en-US" sz="20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a:t>
            </a:r>
          </a:p>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means exhaustive</a:t>
            </a: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04800" y="228600"/>
          <a:ext cx="8534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888175" y="1879275"/>
            <a:ext cx="5578771" cy="954107"/>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Historians, non-church leaders </a:t>
            </a:r>
          </a:p>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 even antagonists</a:t>
            </a:r>
          </a:p>
        </p:txBody>
      </p:sp>
      <p:sp>
        <p:nvSpPr>
          <p:cNvPr id="4" name="Rectangle 3"/>
          <p:cNvSpPr/>
          <p:nvPr/>
        </p:nvSpPr>
        <p:spPr>
          <a:xfrm>
            <a:off x="0" y="3726875"/>
            <a:ext cx="9144000"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 verified the Biblical account</a:t>
            </a:r>
          </a:p>
        </p:txBody>
      </p:sp>
      <p:sp>
        <p:nvSpPr>
          <p:cNvPr id="5" name="Rectangle 4"/>
          <p:cNvSpPr/>
          <p:nvPr/>
        </p:nvSpPr>
        <p:spPr>
          <a:xfrm>
            <a:off x="6398197" y="6125893"/>
            <a:ext cx="2773516" cy="707886"/>
          </a:xfrm>
          <a:prstGeom prst="rect">
            <a:avLst/>
          </a:prstGeom>
          <a:noFill/>
        </p:spPr>
        <p:txBody>
          <a:bodyPr wrap="none">
            <a:spAutoFit/>
          </a:bodyPr>
          <a:lstStyle/>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This list is also by </a:t>
            </a:r>
            <a:r>
              <a:rPr lang="en-US" sz="20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a:t>
            </a:r>
          </a:p>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means exhaustive</a:t>
            </a:r>
          </a:p>
        </p:txBody>
      </p:sp>
      <p:sp>
        <p:nvSpPr>
          <p:cNvPr id="6" name="Rectangle 5"/>
          <p:cNvSpPr/>
          <p:nvPr/>
        </p:nvSpPr>
        <p:spPr>
          <a:xfrm>
            <a:off x="232016" y="68240"/>
            <a:ext cx="2919389"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Extra-biblical folks</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41248"/>
          </a:xfrm>
        </p:spPr>
        <p:txBody>
          <a:bodyPr>
            <a:normAutofit fontScale="90000"/>
          </a:bodyPr>
          <a:lstStyle/>
          <a:p>
            <a:pPr algn="ctr" eaLnBrk="1" fontAlgn="auto" hangingPunct="1">
              <a:spcAft>
                <a:spcPts val="0"/>
              </a:spcAft>
              <a:defRPr/>
            </a:pPr>
            <a:r>
              <a:rPr lang="en-US" dirty="0" smtClean="0"/>
              <a:t> Section 2</a:t>
            </a:r>
            <a:br>
              <a:rPr lang="en-US" dirty="0" smtClean="0"/>
            </a:br>
            <a:r>
              <a:rPr lang="en-US" dirty="0" smtClean="0"/>
              <a:t>manuscript evidence</a:t>
            </a:r>
            <a:endParaRPr lang="en-US" dirty="0"/>
          </a:p>
        </p:txBody>
      </p:sp>
      <p:pic>
        <p:nvPicPr>
          <p:cNvPr id="29699" name="Content Placeholder 7" descr="P46.jpg"/>
          <p:cNvPicPr>
            <a:picLocks noGrp="1" noChangeAspect="1"/>
          </p:cNvPicPr>
          <p:nvPr>
            <p:ph sz="half" idx="1"/>
          </p:nvPr>
        </p:nvPicPr>
        <p:blipFill>
          <a:blip r:embed="rId2" cstate="print"/>
          <a:srcRect/>
          <a:stretch>
            <a:fillRect/>
          </a:stretch>
        </p:blipFill>
        <p:spPr>
          <a:xfrm>
            <a:off x="811541" y="1798753"/>
            <a:ext cx="3352800" cy="4333875"/>
          </a:xfrm>
          <a:ln w="130175" cap="sq" cmpd="thickThin">
            <a:solidFill>
              <a:srgbClr val="000000"/>
            </a:solidFill>
          </a:ln>
          <a:effectLst>
            <a:innerShdw blurRad="76200">
              <a:srgbClr val="000000"/>
            </a:innerShdw>
          </a:effectLst>
        </p:spPr>
      </p:pic>
      <p:pic>
        <p:nvPicPr>
          <p:cNvPr id="10" name="Content Placeholder 9" descr="bible.jpg"/>
          <p:cNvPicPr preferRelativeResize="0">
            <a:picLocks noGrp="1"/>
          </p:cNvPicPr>
          <p:nvPr>
            <p:ph sz="half" idx="2"/>
          </p:nvPr>
        </p:nvPicPr>
        <p:blipFill>
          <a:blip r:embed="rId3" cstate="print"/>
          <a:stretch>
            <a:fillRect/>
          </a:stretch>
        </p:blipFill>
        <p:spPr>
          <a:xfrm>
            <a:off x="4892856" y="1816768"/>
            <a:ext cx="3355848" cy="4334256"/>
          </a:xfrm>
          <a:ln w="136525" cap="sq" cmpd="thickThin">
            <a:solidFill>
              <a:srgbClr val="000000"/>
            </a:solidFill>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ng scroll.jpg"/>
          <p:cNvPicPr>
            <a:picLocks noChangeAspect="1"/>
          </p:cNvPicPr>
          <p:nvPr/>
        </p:nvPicPr>
        <p:blipFill>
          <a:blip r:embed="rId2" cstate="print"/>
          <a:stretch>
            <a:fillRect/>
          </a:stretch>
        </p:blipFill>
        <p:spPr>
          <a:xfrm>
            <a:off x="7690512" y="2133600"/>
            <a:ext cx="1558171" cy="2895600"/>
          </a:xfrm>
          <a:prstGeom prst="rect">
            <a:avLst/>
          </a:prstGeom>
          <a:ln>
            <a:noFill/>
          </a:ln>
          <a:effectLst>
            <a:outerShdw blurRad="342900" dist="419100" dir="8100000" rotWithShape="0">
              <a:prstClr val="black">
                <a:alpha val="55000"/>
              </a:prstClr>
            </a:outerShdw>
            <a:softEdge rad="112500"/>
          </a:effectLst>
        </p:spPr>
      </p:pic>
      <p:sp>
        <p:nvSpPr>
          <p:cNvPr id="2" name="Title 1"/>
          <p:cNvSpPr>
            <a:spLocks noGrp="1"/>
          </p:cNvSpPr>
          <p:nvPr>
            <p:ph type="title"/>
          </p:nvPr>
        </p:nvSpPr>
        <p:spPr/>
        <p:txBody>
          <a:bodyPr/>
          <a:lstStyle/>
          <a:p>
            <a:pPr>
              <a:defRPr/>
            </a:pPr>
            <a:r>
              <a:rPr lang="en-US" dirty="0" smtClean="0"/>
              <a:t>transmission</a:t>
            </a:r>
            <a:endParaRPr lang="en-US" dirty="0"/>
          </a:p>
        </p:txBody>
      </p:sp>
      <p:sp>
        <p:nvSpPr>
          <p:cNvPr id="35844" name="Content Placeholder 5"/>
          <p:cNvSpPr>
            <a:spLocks noGrp="1"/>
          </p:cNvSpPr>
          <p:nvPr>
            <p:ph sz="half" idx="2"/>
          </p:nvPr>
        </p:nvSpPr>
        <p:spPr>
          <a:xfrm>
            <a:off x="228600" y="1295400"/>
            <a:ext cx="6248400" cy="4724400"/>
          </a:xfrm>
        </p:spPr>
        <p:txBody>
          <a:bodyPr/>
          <a:lstStyle/>
          <a:p>
            <a:r>
              <a:rPr lang="en-US" sz="2400" smtClean="0"/>
              <a:t>Papyrus. Pressed strips in                                         perpendicular pattern to                                                    make pages.</a:t>
            </a:r>
          </a:p>
          <a:p>
            <a:r>
              <a:rPr lang="en-US" sz="2400" smtClean="0"/>
              <a:t>Parchment. Made from smoothed out                                                animal skins.</a:t>
            </a:r>
          </a:p>
          <a:p>
            <a:r>
              <a:rPr lang="en-US" sz="2400" smtClean="0"/>
              <a:t>Vellum. Calves skin. Sometimes dyed   purple and written on with gold                             or silver.</a:t>
            </a:r>
          </a:p>
          <a:p>
            <a:r>
              <a:rPr lang="en-US" sz="2400" smtClean="0"/>
              <a:t>Leather. Some leather scrolls                         date to 1500 B.C.</a:t>
            </a:r>
          </a:p>
          <a:p>
            <a:r>
              <a:rPr lang="en-US" sz="2400" smtClean="0"/>
              <a:t>Ostraca. Etched pottery.</a:t>
            </a:r>
          </a:p>
          <a:p>
            <a:r>
              <a:rPr lang="en-US" sz="2400" smtClean="0"/>
              <a:t>Stones.</a:t>
            </a:r>
          </a:p>
          <a:p>
            <a:r>
              <a:rPr lang="en-US" sz="2400" smtClean="0"/>
              <a:t>Wax and clay tablets.</a:t>
            </a:r>
          </a:p>
          <a:p>
            <a:endParaRPr lang="en-US" sz="2400" smtClean="0"/>
          </a:p>
        </p:txBody>
      </p:sp>
      <p:pic>
        <p:nvPicPr>
          <p:cNvPr id="5" name="Content Placeholder 4" descr="Parchment_from_goatskin.jpg"/>
          <p:cNvPicPr>
            <a:picLocks noChangeAspect="1"/>
          </p:cNvPicPr>
          <p:nvPr/>
        </p:nvPicPr>
        <p:blipFill>
          <a:blip r:embed="rId3" cstate="print"/>
          <a:stretch>
            <a:fillRect/>
          </a:stretch>
        </p:blipFill>
        <p:spPr bwMode="auto">
          <a:xfrm>
            <a:off x="6207456" y="1143000"/>
            <a:ext cx="1905000" cy="2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Content Placeholder 3" descr="Papyrus.jpg"/>
          <p:cNvPicPr>
            <a:picLocks noGrp="1" noChangeAspect="1"/>
          </p:cNvPicPr>
          <p:nvPr>
            <p:ph sz="half" idx="1"/>
          </p:nvPr>
        </p:nvPicPr>
        <p:blipFill>
          <a:blip r:embed="rId4" cstate="print"/>
          <a:stretch>
            <a:fillRect/>
          </a:stretch>
        </p:blipFill>
        <p:spPr>
          <a:xfrm>
            <a:off x="4038600" y="152400"/>
            <a:ext cx="2133600" cy="2366356"/>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Picture 5" descr="Purple vellum.jpg"/>
          <p:cNvPicPr>
            <a:picLocks noChangeAspect="1"/>
          </p:cNvPicPr>
          <p:nvPr/>
        </p:nvPicPr>
        <p:blipFill>
          <a:blip r:embed="rId5" cstate="print"/>
          <a:stretch>
            <a:fillRect/>
          </a:stretch>
        </p:blipFill>
        <p:spPr>
          <a:xfrm>
            <a:off x="4799013" y="3767138"/>
            <a:ext cx="1800225" cy="3036887"/>
          </a:xfrm>
          <a:prstGeom prst="rect">
            <a:avLst/>
          </a:prstGeom>
          <a:ln>
            <a:noFill/>
          </a:ln>
          <a:effectLst>
            <a:outerShdw blurRad="292100" dist="317500" dir="7980000" sx="96000" sy="96000" rotWithShape="0">
              <a:prstClr val="black">
                <a:alpha val="61000"/>
              </a:prstClr>
            </a:outerShdw>
          </a:effectLst>
        </p:spPr>
      </p:pic>
      <p:sp>
        <p:nvSpPr>
          <p:cNvPr id="7" name="Rectangle 6"/>
          <p:cNvSpPr/>
          <p:nvPr/>
        </p:nvSpPr>
        <p:spPr>
          <a:xfrm>
            <a:off x="4036625" y="6396335"/>
            <a:ext cx="1175964"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Vellum</a:t>
            </a:r>
          </a:p>
        </p:txBody>
      </p:sp>
      <p:sp>
        <p:nvSpPr>
          <p:cNvPr id="8" name="Rectangle 7"/>
          <p:cNvSpPr/>
          <p:nvPr/>
        </p:nvSpPr>
        <p:spPr>
          <a:xfrm>
            <a:off x="7299312" y="1295400"/>
            <a:ext cx="1776448"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Parchment</a:t>
            </a:r>
          </a:p>
        </p:txBody>
      </p:sp>
      <p:sp>
        <p:nvSpPr>
          <p:cNvPr id="9" name="Rectangle 8"/>
          <p:cNvSpPr/>
          <p:nvPr/>
        </p:nvSpPr>
        <p:spPr>
          <a:xfrm>
            <a:off x="6019800" y="381000"/>
            <a:ext cx="1399742"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Papyrus</a:t>
            </a:r>
          </a:p>
        </p:txBody>
      </p:sp>
      <p:pic>
        <p:nvPicPr>
          <p:cNvPr id="11" name="Picture 10" descr="Codex Gigas.jpg"/>
          <p:cNvPicPr>
            <a:picLocks noChangeAspect="1"/>
          </p:cNvPicPr>
          <p:nvPr/>
        </p:nvPicPr>
        <p:blipFill>
          <a:blip r:embed="rId6" cstate="print"/>
          <a:stretch>
            <a:fillRect/>
          </a:stretch>
        </p:blipFill>
        <p:spPr>
          <a:xfrm>
            <a:off x="6703625" y="5029200"/>
            <a:ext cx="2286000" cy="1573530"/>
          </a:xfrm>
          <a:prstGeom prst="roundRect">
            <a:avLst>
              <a:gd name="adj" fmla="val 8594"/>
            </a:avLst>
          </a:prstGeom>
          <a:solidFill>
            <a:srgbClr val="FFFFFF">
              <a:shade val="85000"/>
            </a:srgbClr>
          </a:solidFill>
          <a:ln>
            <a:noFill/>
          </a:ln>
          <a:effectLst>
            <a:outerShdw blurRad="342900" dist="317500" dir="7860000" sx="104000" sy="104000" rotWithShape="0">
              <a:prstClr val="black">
                <a:alpha val="60000"/>
              </a:prstClr>
            </a:outerShdw>
            <a:reflection blurRad="12700" stA="38000" endPos="28000" dist="5000" dir="5400000" sy="-100000" algn="bl" rotWithShape="0"/>
          </a:effectLst>
        </p:spPr>
      </p:pic>
      <p:sp>
        <p:nvSpPr>
          <p:cNvPr id="12" name="Rectangle 11"/>
          <p:cNvSpPr/>
          <p:nvPr/>
        </p:nvSpPr>
        <p:spPr>
          <a:xfrm>
            <a:off x="7162800" y="4038600"/>
            <a:ext cx="1210588"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Scrolls</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7618025" y="6396335"/>
            <a:ext cx="1125628"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Codex</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dead sea scrolls</a:t>
            </a:r>
            <a:endParaRPr lang="en-US" dirty="0"/>
          </a:p>
        </p:txBody>
      </p:sp>
      <p:sp>
        <p:nvSpPr>
          <p:cNvPr id="36867" name="Content Placeholder 2"/>
          <p:cNvSpPr>
            <a:spLocks noGrp="1"/>
          </p:cNvSpPr>
          <p:nvPr>
            <p:ph idx="1"/>
          </p:nvPr>
        </p:nvSpPr>
        <p:spPr>
          <a:xfrm>
            <a:off x="304800" y="1363663"/>
            <a:ext cx="8686800" cy="4525962"/>
          </a:xfrm>
        </p:spPr>
        <p:txBody>
          <a:bodyPr/>
          <a:lstStyle/>
          <a:p>
            <a:r>
              <a:rPr lang="en-US" dirty="0" smtClean="0"/>
              <a:t>First discovered in 1947 near Qumran, Israel.</a:t>
            </a:r>
          </a:p>
          <a:p>
            <a:r>
              <a:rPr lang="en-US" dirty="0" smtClean="0"/>
              <a:t>Considered to be among the greatest literary discoveries in history.</a:t>
            </a:r>
          </a:p>
          <a:p>
            <a:r>
              <a:rPr lang="en-US" dirty="0" smtClean="0"/>
              <a:t>Dated ~200 - 100 B.C.</a:t>
            </a:r>
          </a:p>
        </p:txBody>
      </p:sp>
      <p:pic>
        <p:nvPicPr>
          <p:cNvPr id="4" name="Picture 3" descr="DSS 3.jpg"/>
          <p:cNvPicPr>
            <a:picLocks noChangeAspect="1"/>
          </p:cNvPicPr>
          <p:nvPr/>
        </p:nvPicPr>
        <p:blipFill>
          <a:blip r:embed="rId2" cstate="print"/>
          <a:stretch>
            <a:fillRect/>
          </a:stretch>
        </p:blipFill>
        <p:spPr>
          <a:xfrm>
            <a:off x="398463" y="3962400"/>
            <a:ext cx="3505200" cy="2613025"/>
          </a:xfrm>
          <a:prstGeom prst="rect">
            <a:avLst/>
          </a:prstGeom>
          <a:ln w="193675" cap="sq" cmpd="thickThin">
            <a:solidFill>
              <a:srgbClr val="000000"/>
            </a:solidFill>
            <a:prstDash val="solid"/>
            <a:miter lim="800000"/>
          </a:ln>
          <a:effectLst>
            <a:outerShdw blurRad="215900" dist="533400" dir="6420000" sx="109000" sy="109000" rotWithShape="0">
              <a:prstClr val="black">
                <a:alpha val="53000"/>
              </a:prstClr>
            </a:outerShdw>
          </a:effectLst>
        </p:spPr>
      </p:pic>
      <p:pic>
        <p:nvPicPr>
          <p:cNvPr id="5" name="Picture 4" descr="DSS 2.jpg"/>
          <p:cNvPicPr>
            <a:picLocks noChangeAspect="1"/>
          </p:cNvPicPr>
          <p:nvPr/>
        </p:nvPicPr>
        <p:blipFill>
          <a:blip r:embed="rId3" cstate="print"/>
          <a:stretch>
            <a:fillRect/>
          </a:stretch>
        </p:blipFill>
        <p:spPr>
          <a:xfrm>
            <a:off x="4918075" y="3048000"/>
            <a:ext cx="3810000" cy="3505200"/>
          </a:xfrm>
          <a:prstGeom prst="rect">
            <a:avLst/>
          </a:prstGeom>
          <a:ln w="228600" cap="sq" cmpd="thickThin">
            <a:solidFill>
              <a:srgbClr val="000000"/>
            </a:solidFill>
            <a:prstDash val="solid"/>
            <a:miter lim="800000"/>
          </a:ln>
          <a:effectLst>
            <a:outerShdw blurRad="215900" dist="533400" dir="6420000" sx="109000" sy="109000" rotWithShape="0">
              <a:prstClr val="black">
                <a:alpha val="53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were they?</a:t>
            </a:r>
            <a:endParaRPr lang="en-US" dirty="0"/>
          </a:p>
        </p:txBody>
      </p:sp>
      <p:sp>
        <p:nvSpPr>
          <p:cNvPr id="37892" name="Content Placeholder 2"/>
          <p:cNvSpPr>
            <a:spLocks noGrp="1"/>
          </p:cNvSpPr>
          <p:nvPr>
            <p:ph idx="1"/>
          </p:nvPr>
        </p:nvSpPr>
        <p:spPr>
          <a:xfrm>
            <a:off x="136525" y="1546225"/>
            <a:ext cx="8686800" cy="4525963"/>
          </a:xfrm>
        </p:spPr>
        <p:txBody>
          <a:bodyPr/>
          <a:lstStyle/>
          <a:p>
            <a:r>
              <a:rPr lang="en-US" sz="3000" dirty="0" smtClean="0"/>
              <a:t>~40,000 Inscribed                                                 Fragments in all.</a:t>
            </a:r>
          </a:p>
          <a:p>
            <a:r>
              <a:rPr lang="en-US" sz="3000" dirty="0" smtClean="0"/>
              <a:t>More than 500 works                                                         were discovered throughout                                                numerous caves. </a:t>
            </a:r>
          </a:p>
          <a:p>
            <a:r>
              <a:rPr lang="en-US" sz="3000" dirty="0" smtClean="0"/>
              <a:t>Every OT book except                                                              the book of Esther.</a:t>
            </a:r>
          </a:p>
          <a:p>
            <a:r>
              <a:rPr lang="en-US" sz="3000" dirty="0" smtClean="0"/>
              <a:t>Many extra-biblical                                                                 books as well.</a:t>
            </a:r>
          </a:p>
          <a:p>
            <a:pPr>
              <a:buFont typeface="Wingdings 2" pitchFamily="18" charset="2"/>
              <a:buNone/>
            </a:pPr>
            <a:endParaRPr lang="en-US" dirty="0" smtClean="0"/>
          </a:p>
          <a:p>
            <a:endParaRPr lang="en-US" dirty="0" smtClean="0"/>
          </a:p>
        </p:txBody>
      </p:sp>
      <p:cxnSp>
        <p:nvCxnSpPr>
          <p:cNvPr id="6" name="Straight Arrow Connector 5"/>
          <p:cNvCxnSpPr/>
          <p:nvPr/>
        </p:nvCxnSpPr>
        <p:spPr>
          <a:xfrm rot="5400000">
            <a:off x="7353300" y="2171700"/>
            <a:ext cx="1447800" cy="1371600"/>
          </a:xfrm>
          <a:prstGeom prst="straightConnector1">
            <a:avLst/>
          </a:prstGeom>
          <a:ln w="76200">
            <a:solidFill>
              <a:schemeClr val="tx1">
                <a:alpha val="84000"/>
              </a:schemeClr>
            </a:solidFill>
            <a:prstDash val="lgDashDot"/>
            <a:headEnd type="none"/>
            <a:tailEnd type="arrow"/>
          </a:ln>
        </p:spPr>
        <p:style>
          <a:lnRef idx="1">
            <a:schemeClr val="accent1"/>
          </a:lnRef>
          <a:fillRef idx="0">
            <a:schemeClr val="accent1"/>
          </a:fillRef>
          <a:effectRef idx="0">
            <a:schemeClr val="accent1"/>
          </a:effectRef>
          <a:fontRef idx="minor">
            <a:schemeClr val="tx1"/>
          </a:fontRef>
        </p:style>
      </p:cxnSp>
      <p:pic>
        <p:nvPicPr>
          <p:cNvPr id="8" name="Picture 7" descr="DSS 6.jpg"/>
          <p:cNvPicPr>
            <a:picLocks noChangeAspect="1"/>
          </p:cNvPicPr>
          <p:nvPr/>
        </p:nvPicPr>
        <p:blipFill>
          <a:blip r:embed="rId2" cstate="print"/>
          <a:stretch>
            <a:fillRect/>
          </a:stretch>
        </p:blipFill>
        <p:spPr>
          <a:xfrm>
            <a:off x="3733800" y="4520794"/>
            <a:ext cx="2057400" cy="2337206"/>
          </a:xfrm>
          <a:prstGeom prst="rect">
            <a:avLst/>
          </a:prstGeom>
          <a:ln>
            <a:noFill/>
          </a:ln>
          <a:effectLst>
            <a:outerShdw blurRad="406400" dist="685800" dir="6360000" sx="119000" sy="119000" rotWithShape="0">
              <a:prstClr val="black">
                <a:alpha val="45000"/>
              </a:prstClr>
            </a:outerShdw>
            <a:softEdge rad="112500"/>
          </a:effectLst>
        </p:spPr>
      </p:pic>
      <p:pic>
        <p:nvPicPr>
          <p:cNvPr id="4" name="Picture 3" descr="Dead sea scrolls map.jpg"/>
          <p:cNvPicPr>
            <a:picLocks noChangeAspect="1"/>
          </p:cNvPicPr>
          <p:nvPr/>
        </p:nvPicPr>
        <p:blipFill>
          <a:blip r:embed="rId3" cstate="print"/>
          <a:stretch>
            <a:fillRect/>
          </a:stretch>
        </p:blipFill>
        <p:spPr>
          <a:xfrm>
            <a:off x="5264150" y="228600"/>
            <a:ext cx="3741738" cy="5511800"/>
          </a:xfrm>
          <a:prstGeom prst="rect">
            <a:avLst/>
          </a:prstGeom>
          <a:effectLst>
            <a:outerShdw blurRad="381000" dist="419100" dir="9300000" sx="96000" sy="96000" rotWithShape="0">
              <a:prstClr val="black">
                <a:alpha val="57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fade">
                                      <p:cBhvr>
                                        <p:cTn id="7" dur="20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fade">
                                      <p:cBhvr>
                                        <p:cTn id="12" dur="20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fade">
                                      <p:cBhvr>
                                        <p:cTn id="17" dur="20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fade">
                                      <p:cBhvr>
                                        <p:cTn id="22" dur="2000"/>
                                        <p:tgtEl>
                                          <p:spTgt spid="378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1575"/>
            <a:ext cx="8686800" cy="838200"/>
          </a:xfrm>
        </p:spPr>
        <p:txBody>
          <a:bodyPr/>
          <a:lstStyle/>
          <a:p>
            <a:pPr eaLnBrk="1" fontAlgn="auto" hangingPunct="1">
              <a:spcAft>
                <a:spcPts val="0"/>
              </a:spcAft>
              <a:defRPr/>
            </a:pPr>
            <a:r>
              <a:rPr lang="en-US" dirty="0" smtClean="0"/>
              <a:t>Manuscripts &amp; fragments</a:t>
            </a:r>
            <a:endParaRPr lang="en-US" dirty="0"/>
          </a:p>
        </p:txBody>
      </p:sp>
      <p:pic>
        <p:nvPicPr>
          <p:cNvPr id="30723" name="Content Placeholder 3" descr="Stack of books.jpg"/>
          <p:cNvPicPr>
            <a:picLocks noGrp="1" noChangeAspect="1"/>
          </p:cNvPicPr>
          <p:nvPr>
            <p:ph idx="1"/>
          </p:nvPr>
        </p:nvPicPr>
        <p:blipFill>
          <a:blip r:embed="rId2" cstate="print"/>
          <a:srcRect/>
          <a:stretch>
            <a:fillRect/>
          </a:stretch>
        </p:blipFill>
        <p:spPr>
          <a:xfrm>
            <a:off x="5715000" y="1066800"/>
            <a:ext cx="1019175" cy="1676400"/>
          </a:xfrm>
          <a:effectLst>
            <a:softEdge rad="112500"/>
          </a:effectLst>
        </p:spPr>
      </p:pic>
      <p:sp>
        <p:nvSpPr>
          <p:cNvPr id="8" name="Rectangle 7"/>
          <p:cNvSpPr/>
          <p:nvPr/>
        </p:nvSpPr>
        <p:spPr>
          <a:xfrm>
            <a:off x="0" y="5943600"/>
            <a:ext cx="9144000" cy="584775"/>
          </a:xfrm>
          <a:prstGeom prst="rect">
            <a:avLst/>
          </a:prstGeom>
          <a:noFill/>
        </p:spPr>
        <p:txBody>
          <a:bodyPr>
            <a:spAutoFit/>
          </a:bodyPr>
          <a:lstStyle/>
          <a:p>
            <a:pPr algn="ctr">
              <a:defRPr/>
            </a:pPr>
            <a:r>
              <a:rPr lang="en-US" sz="32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Homer’s Iliad</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New Testament</a:t>
            </a:r>
          </a:p>
        </p:txBody>
      </p:sp>
      <p:pic>
        <p:nvPicPr>
          <p:cNvPr id="30725" name="Content Placeholder 3" descr="Stack of books.jpg"/>
          <p:cNvPicPr>
            <a:picLocks noChangeAspect="1"/>
          </p:cNvPicPr>
          <p:nvPr/>
        </p:nvPicPr>
        <p:blipFill>
          <a:blip r:embed="rId2" cstate="print"/>
          <a:srcRect/>
          <a:stretch>
            <a:fillRect/>
          </a:stretch>
        </p:blipFill>
        <p:spPr bwMode="auto">
          <a:xfrm>
            <a:off x="4724400" y="1066800"/>
            <a:ext cx="1017588" cy="1676400"/>
          </a:xfrm>
          <a:prstGeom prst="rect">
            <a:avLst/>
          </a:prstGeom>
          <a:ln>
            <a:noFill/>
          </a:ln>
          <a:effectLst>
            <a:softEdge rad="112500"/>
          </a:effectLst>
        </p:spPr>
      </p:pic>
      <p:pic>
        <p:nvPicPr>
          <p:cNvPr id="30726" name="Content Placeholder 3" descr="Stack of books.jpg"/>
          <p:cNvPicPr>
            <a:picLocks noChangeAspect="1"/>
          </p:cNvPicPr>
          <p:nvPr/>
        </p:nvPicPr>
        <p:blipFill>
          <a:blip r:embed="rId2" cstate="print"/>
          <a:srcRect/>
          <a:stretch>
            <a:fillRect/>
          </a:stretch>
        </p:blipFill>
        <p:spPr bwMode="auto">
          <a:xfrm>
            <a:off x="1219200" y="5306275"/>
            <a:ext cx="914400" cy="776288"/>
          </a:xfrm>
          <a:prstGeom prst="rect">
            <a:avLst/>
          </a:prstGeom>
          <a:ln>
            <a:noFill/>
          </a:ln>
          <a:effectLst>
            <a:softEdge rad="112500"/>
          </a:effectLst>
        </p:spPr>
      </p:pic>
      <p:pic>
        <p:nvPicPr>
          <p:cNvPr id="30727" name="Content Placeholder 3" descr="Stack of books.jpg"/>
          <p:cNvPicPr>
            <a:picLocks noChangeAspect="1"/>
          </p:cNvPicPr>
          <p:nvPr/>
        </p:nvPicPr>
        <p:blipFill>
          <a:blip r:embed="rId2" cstate="print"/>
          <a:srcRect/>
          <a:stretch>
            <a:fillRect/>
          </a:stretch>
        </p:blipFill>
        <p:spPr bwMode="auto">
          <a:xfrm>
            <a:off x="5715000" y="2743200"/>
            <a:ext cx="1019175" cy="1676400"/>
          </a:xfrm>
          <a:prstGeom prst="rect">
            <a:avLst/>
          </a:prstGeom>
          <a:ln>
            <a:noFill/>
          </a:ln>
          <a:effectLst>
            <a:softEdge rad="112500"/>
          </a:effectLst>
        </p:spPr>
      </p:pic>
      <p:pic>
        <p:nvPicPr>
          <p:cNvPr id="30728" name="Content Placeholder 3" descr="Stack of books.jpg"/>
          <p:cNvPicPr>
            <a:picLocks noChangeAspect="1"/>
          </p:cNvPicPr>
          <p:nvPr/>
        </p:nvPicPr>
        <p:blipFill>
          <a:blip r:embed="rId2" cstate="print"/>
          <a:srcRect/>
          <a:stretch>
            <a:fillRect/>
          </a:stretch>
        </p:blipFill>
        <p:spPr bwMode="auto">
          <a:xfrm>
            <a:off x="4724400" y="2743200"/>
            <a:ext cx="1017588" cy="1676400"/>
          </a:xfrm>
          <a:prstGeom prst="rect">
            <a:avLst/>
          </a:prstGeom>
          <a:ln>
            <a:noFill/>
          </a:ln>
          <a:effectLst>
            <a:softEdge rad="112500"/>
          </a:effectLst>
        </p:spPr>
      </p:pic>
      <p:pic>
        <p:nvPicPr>
          <p:cNvPr id="30729" name="Content Placeholder 3" descr="Stack of books.jpg"/>
          <p:cNvPicPr>
            <a:picLocks noChangeAspect="1"/>
          </p:cNvPicPr>
          <p:nvPr/>
        </p:nvPicPr>
        <p:blipFill>
          <a:blip r:embed="rId2" cstate="print"/>
          <a:srcRect/>
          <a:stretch>
            <a:fillRect/>
          </a:stretch>
        </p:blipFill>
        <p:spPr bwMode="auto">
          <a:xfrm>
            <a:off x="5715000" y="4419600"/>
            <a:ext cx="1019175" cy="1676400"/>
          </a:xfrm>
          <a:prstGeom prst="rect">
            <a:avLst/>
          </a:prstGeom>
          <a:ln>
            <a:noFill/>
          </a:ln>
          <a:effectLst>
            <a:softEdge rad="112500"/>
          </a:effectLst>
        </p:spPr>
      </p:pic>
      <p:pic>
        <p:nvPicPr>
          <p:cNvPr id="30730" name="Content Placeholder 3" descr="Stack of books.jpg"/>
          <p:cNvPicPr>
            <a:picLocks noChangeAspect="1"/>
          </p:cNvPicPr>
          <p:nvPr/>
        </p:nvPicPr>
        <p:blipFill>
          <a:blip r:embed="rId2" cstate="print"/>
          <a:srcRect/>
          <a:stretch>
            <a:fillRect/>
          </a:stretch>
        </p:blipFill>
        <p:spPr bwMode="auto">
          <a:xfrm>
            <a:off x="4724400" y="4419600"/>
            <a:ext cx="1017588" cy="1676400"/>
          </a:xfrm>
          <a:prstGeom prst="rect">
            <a:avLst/>
          </a:prstGeom>
          <a:ln>
            <a:noFill/>
          </a:ln>
          <a:effectLst>
            <a:softEdge rad="112500"/>
          </a:effectLst>
        </p:spPr>
      </p:pic>
      <p:pic>
        <p:nvPicPr>
          <p:cNvPr id="30731" name="Content Placeholder 3" descr="Stack of books.jpg"/>
          <p:cNvPicPr>
            <a:picLocks noChangeAspect="1"/>
          </p:cNvPicPr>
          <p:nvPr/>
        </p:nvPicPr>
        <p:blipFill>
          <a:blip r:embed="rId2" cstate="print"/>
          <a:srcRect/>
          <a:stretch>
            <a:fillRect/>
          </a:stretch>
        </p:blipFill>
        <p:spPr bwMode="auto">
          <a:xfrm>
            <a:off x="7696200" y="1066800"/>
            <a:ext cx="1019175" cy="1676400"/>
          </a:xfrm>
          <a:prstGeom prst="rect">
            <a:avLst/>
          </a:prstGeom>
          <a:ln>
            <a:noFill/>
          </a:ln>
          <a:effectLst>
            <a:softEdge rad="112500"/>
          </a:effectLst>
        </p:spPr>
      </p:pic>
      <p:pic>
        <p:nvPicPr>
          <p:cNvPr id="30732" name="Content Placeholder 3" descr="Stack of books.jpg"/>
          <p:cNvPicPr>
            <a:picLocks noChangeAspect="1"/>
          </p:cNvPicPr>
          <p:nvPr/>
        </p:nvPicPr>
        <p:blipFill>
          <a:blip r:embed="rId2" cstate="print"/>
          <a:srcRect/>
          <a:stretch>
            <a:fillRect/>
          </a:stretch>
        </p:blipFill>
        <p:spPr bwMode="auto">
          <a:xfrm>
            <a:off x="6705600" y="1066800"/>
            <a:ext cx="1017588" cy="1676400"/>
          </a:xfrm>
          <a:prstGeom prst="rect">
            <a:avLst/>
          </a:prstGeom>
          <a:ln>
            <a:noFill/>
          </a:ln>
          <a:effectLst>
            <a:softEdge rad="112500"/>
          </a:effectLst>
        </p:spPr>
      </p:pic>
      <p:pic>
        <p:nvPicPr>
          <p:cNvPr id="30733" name="Content Placeholder 3" descr="Stack of books.jpg"/>
          <p:cNvPicPr>
            <a:picLocks noChangeAspect="1"/>
          </p:cNvPicPr>
          <p:nvPr/>
        </p:nvPicPr>
        <p:blipFill>
          <a:blip r:embed="rId2" cstate="print"/>
          <a:srcRect/>
          <a:stretch>
            <a:fillRect/>
          </a:stretch>
        </p:blipFill>
        <p:spPr bwMode="auto">
          <a:xfrm>
            <a:off x="7696200" y="2743200"/>
            <a:ext cx="1019175" cy="1676400"/>
          </a:xfrm>
          <a:prstGeom prst="rect">
            <a:avLst/>
          </a:prstGeom>
          <a:ln>
            <a:noFill/>
          </a:ln>
          <a:effectLst>
            <a:softEdge rad="112500"/>
          </a:effectLst>
        </p:spPr>
      </p:pic>
      <p:pic>
        <p:nvPicPr>
          <p:cNvPr id="30734" name="Content Placeholder 3" descr="Stack of books.jpg"/>
          <p:cNvPicPr>
            <a:picLocks noChangeAspect="1"/>
          </p:cNvPicPr>
          <p:nvPr/>
        </p:nvPicPr>
        <p:blipFill>
          <a:blip r:embed="rId2" cstate="print"/>
          <a:srcRect/>
          <a:stretch>
            <a:fillRect/>
          </a:stretch>
        </p:blipFill>
        <p:spPr bwMode="auto">
          <a:xfrm>
            <a:off x="6705600" y="2743200"/>
            <a:ext cx="1017588" cy="1676400"/>
          </a:xfrm>
          <a:prstGeom prst="rect">
            <a:avLst/>
          </a:prstGeom>
          <a:ln>
            <a:noFill/>
          </a:ln>
          <a:effectLst>
            <a:softEdge rad="112500"/>
          </a:effectLst>
        </p:spPr>
      </p:pic>
      <p:pic>
        <p:nvPicPr>
          <p:cNvPr id="30735" name="Content Placeholder 3" descr="Stack of books.jpg"/>
          <p:cNvPicPr>
            <a:picLocks noChangeAspect="1"/>
          </p:cNvPicPr>
          <p:nvPr/>
        </p:nvPicPr>
        <p:blipFill>
          <a:blip r:embed="rId2" cstate="print"/>
          <a:srcRect/>
          <a:stretch>
            <a:fillRect/>
          </a:stretch>
        </p:blipFill>
        <p:spPr bwMode="auto">
          <a:xfrm>
            <a:off x="7696200" y="4419600"/>
            <a:ext cx="1019175" cy="1676400"/>
          </a:xfrm>
          <a:prstGeom prst="rect">
            <a:avLst/>
          </a:prstGeom>
          <a:ln>
            <a:noFill/>
          </a:ln>
          <a:effectLst>
            <a:softEdge rad="112500"/>
          </a:effectLst>
        </p:spPr>
      </p:pic>
      <p:pic>
        <p:nvPicPr>
          <p:cNvPr id="30736" name="Content Placeholder 3" descr="Stack of books.jpg"/>
          <p:cNvPicPr>
            <a:picLocks noChangeAspect="1"/>
          </p:cNvPicPr>
          <p:nvPr/>
        </p:nvPicPr>
        <p:blipFill>
          <a:blip r:embed="rId2" cstate="print"/>
          <a:srcRect/>
          <a:stretch>
            <a:fillRect/>
          </a:stretch>
        </p:blipFill>
        <p:spPr bwMode="auto">
          <a:xfrm>
            <a:off x="6705600" y="4419600"/>
            <a:ext cx="1017588" cy="1676400"/>
          </a:xfrm>
          <a:prstGeom prst="rect">
            <a:avLst/>
          </a:prstGeom>
          <a:ln>
            <a:noFill/>
          </a:ln>
          <a:effectLst>
            <a:softEdge rad="112500"/>
          </a:effectLst>
        </p:spPr>
      </p:pic>
      <p:sp>
        <p:nvSpPr>
          <p:cNvPr id="26" name="Rectangle 25"/>
          <p:cNvSpPr/>
          <p:nvPr/>
        </p:nvSpPr>
        <p:spPr>
          <a:xfrm>
            <a:off x="1874325" y="1676400"/>
            <a:ext cx="231986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&gt;5,300</a:t>
            </a:r>
          </a:p>
        </p:txBody>
      </p:sp>
      <p:sp>
        <p:nvSpPr>
          <p:cNvPr id="29" name="Right Arrow 28"/>
          <p:cNvSpPr/>
          <p:nvPr/>
        </p:nvSpPr>
        <p:spPr>
          <a:xfrm rot="908780">
            <a:off x="2994025" y="2633663"/>
            <a:ext cx="1550988" cy="381000"/>
          </a:xfrm>
          <a:prstGeom prst="rightArrow">
            <a:avLst/>
          </a:prstGeom>
          <a:solidFill>
            <a:schemeClr val="tx1">
              <a:alpha val="84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974560" y="3742171"/>
            <a:ext cx="1338829"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643</a:t>
            </a:r>
          </a:p>
        </p:txBody>
      </p:sp>
      <p:sp>
        <p:nvSpPr>
          <p:cNvPr id="32" name="Down Arrow 31"/>
          <p:cNvSpPr/>
          <p:nvPr/>
        </p:nvSpPr>
        <p:spPr>
          <a:xfrm>
            <a:off x="1447800" y="4545013"/>
            <a:ext cx="381000" cy="685800"/>
          </a:xfrm>
          <a:prstGeom prst="downArrow">
            <a:avLst/>
          </a:prstGeom>
          <a:solidFill>
            <a:schemeClr val="tx1">
              <a:alpha val="84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63513" y="41275"/>
          <a:ext cx="8915400" cy="6755376"/>
        </p:xfrm>
        <a:graphic>
          <a:graphicData uri="http://schemas.openxmlformats.org/drawingml/2006/table">
            <a:tbl>
              <a:tblPr firstRow="1" bandRow="1">
                <a:tableStyleId>{073A0DAA-6AF3-43AB-8588-CEC1D06C72B9}</a:tableStyleId>
              </a:tblPr>
              <a:tblGrid>
                <a:gridCol w="3120390"/>
                <a:gridCol w="1560194"/>
                <a:gridCol w="1560195"/>
                <a:gridCol w="1337310"/>
                <a:gridCol w="1337311"/>
              </a:tblGrid>
              <a:tr h="689976">
                <a:tc>
                  <a:txBody>
                    <a:bodyPr/>
                    <a:lstStyle/>
                    <a:p>
                      <a:pPr algn="ctr"/>
                      <a:r>
                        <a:rPr lang="en-US" sz="2000" dirty="0" smtClean="0">
                          <a:latin typeface="Times New Roman" pitchFamily="18" charset="0"/>
                          <a:cs typeface="Times New Roman" pitchFamily="18" charset="0"/>
                        </a:rPr>
                        <a:t>Author(s)</a:t>
                      </a:r>
                      <a:endParaRPr lang="en-US" sz="2000" dirty="0">
                        <a:latin typeface="Times New Roman" pitchFamily="18" charset="0"/>
                        <a:cs typeface="Times New Roman" pitchFamily="18" charset="0"/>
                      </a:endParaRPr>
                    </a:p>
                  </a:txBody>
                  <a:tcPr anchor="ctr"/>
                </a:tc>
                <a:tc>
                  <a:txBody>
                    <a:bodyPr/>
                    <a:lstStyle/>
                    <a:p>
                      <a:pPr algn="ctr"/>
                      <a:r>
                        <a:rPr lang="en-US" sz="2000" dirty="0" smtClean="0">
                          <a:latin typeface="Times New Roman" pitchFamily="18" charset="0"/>
                          <a:cs typeface="Times New Roman" pitchFamily="18" charset="0"/>
                        </a:rPr>
                        <a:t>Date written</a:t>
                      </a:r>
                      <a:endParaRPr lang="en-US" sz="2000" dirty="0">
                        <a:latin typeface="Times New Roman" pitchFamily="18" charset="0"/>
                        <a:cs typeface="Times New Roman" pitchFamily="18" charset="0"/>
                      </a:endParaRPr>
                    </a:p>
                  </a:txBody>
                  <a:tcPr anchor="ctr"/>
                </a:tc>
                <a:tc>
                  <a:txBody>
                    <a:bodyPr/>
                    <a:lstStyle/>
                    <a:p>
                      <a:pPr algn="ctr"/>
                      <a:r>
                        <a:rPr lang="en-US" sz="2000" dirty="0" smtClean="0">
                          <a:latin typeface="Times New Roman" pitchFamily="18" charset="0"/>
                          <a:cs typeface="Times New Roman" pitchFamily="18" charset="0"/>
                        </a:rPr>
                        <a:t>Earliest copy</a:t>
                      </a:r>
                      <a:endParaRPr lang="en-US" sz="2000" dirty="0">
                        <a:latin typeface="Times New Roman" pitchFamily="18" charset="0"/>
                        <a:cs typeface="Times New Roman" pitchFamily="18" charset="0"/>
                      </a:endParaRPr>
                    </a:p>
                  </a:txBody>
                  <a:tcPr anchor="ctr"/>
                </a:tc>
                <a:tc>
                  <a:txBody>
                    <a:bodyPr/>
                    <a:lstStyle/>
                    <a:p>
                      <a:pPr algn="ctr"/>
                      <a:r>
                        <a:rPr lang="en-US" sz="2000" dirty="0" smtClean="0">
                          <a:latin typeface="Times New Roman" pitchFamily="18" charset="0"/>
                          <a:cs typeface="Times New Roman" pitchFamily="18" charset="0"/>
                        </a:rPr>
                        <a:t>Time span</a:t>
                      </a:r>
                      <a:endParaRPr lang="en-US" sz="2000" dirty="0">
                        <a:latin typeface="Times New Roman" pitchFamily="18" charset="0"/>
                        <a:cs typeface="Times New Roman" pitchFamily="18" charset="0"/>
                      </a:endParaRPr>
                    </a:p>
                  </a:txBody>
                  <a:tcPr anchor="ctr"/>
                </a:tc>
                <a:tc>
                  <a:txBody>
                    <a:bodyPr/>
                    <a:lstStyle/>
                    <a:p>
                      <a:pPr algn="ctr"/>
                      <a:r>
                        <a:rPr lang="en-US" sz="2000" dirty="0" smtClean="0">
                          <a:latin typeface="Times New Roman" pitchFamily="18" charset="0"/>
                          <a:cs typeface="Times New Roman" pitchFamily="18" charset="0"/>
                        </a:rPr>
                        <a:t># of copies</a:t>
                      </a:r>
                      <a:endParaRPr lang="en-US" sz="2000" dirty="0">
                        <a:latin typeface="Times New Roman" pitchFamily="18" charset="0"/>
                        <a:cs typeface="Times New Roman" pitchFamily="18" charset="0"/>
                      </a:endParaRPr>
                    </a:p>
                  </a:txBody>
                  <a:tcPr anchor="ctr"/>
                </a:tc>
              </a:tr>
              <a:tr h="445813">
                <a:tc>
                  <a:txBody>
                    <a:bodyPr/>
                    <a:lstStyle/>
                    <a:p>
                      <a:r>
                        <a:rPr lang="en-US" sz="2400" b="1" u="sng" dirty="0" smtClean="0"/>
                        <a:t>The New Testament</a:t>
                      </a:r>
                      <a:endParaRPr lang="en-US" sz="2400" b="1" u="sng" dirty="0"/>
                    </a:p>
                  </a:txBody>
                  <a:tcPr>
                    <a:solidFill>
                      <a:srgbClr val="FFFF00"/>
                    </a:solidFill>
                  </a:tcPr>
                </a:tc>
                <a:tc>
                  <a:txBody>
                    <a:bodyPr/>
                    <a:lstStyle/>
                    <a:p>
                      <a:r>
                        <a:rPr lang="en-US" sz="2000" b="1" dirty="0" smtClean="0"/>
                        <a:t>A.D. 40-100</a:t>
                      </a:r>
                      <a:endParaRPr lang="en-US" sz="2000" b="1" dirty="0"/>
                    </a:p>
                  </a:txBody>
                  <a:tcPr>
                    <a:solidFill>
                      <a:srgbClr val="FFFF00"/>
                    </a:solidFill>
                  </a:tcPr>
                </a:tc>
                <a:tc>
                  <a:txBody>
                    <a:bodyPr/>
                    <a:lstStyle/>
                    <a:p>
                      <a:r>
                        <a:rPr lang="en-US" sz="2000" b="1" dirty="0" smtClean="0"/>
                        <a:t>A.D.</a:t>
                      </a:r>
                      <a:r>
                        <a:rPr lang="en-US" sz="2000" b="1" baseline="0" dirty="0" smtClean="0"/>
                        <a:t> </a:t>
                      </a:r>
                      <a:r>
                        <a:rPr lang="en-US" sz="2000" b="1" dirty="0" smtClean="0"/>
                        <a:t>125</a:t>
                      </a:r>
                      <a:endParaRPr lang="en-US" sz="2000" b="1" dirty="0"/>
                    </a:p>
                  </a:txBody>
                  <a:tcPr>
                    <a:solidFill>
                      <a:srgbClr val="FFFF00"/>
                    </a:solidFill>
                  </a:tcPr>
                </a:tc>
                <a:tc>
                  <a:txBody>
                    <a:bodyPr/>
                    <a:lstStyle/>
                    <a:p>
                      <a:r>
                        <a:rPr lang="en-US" sz="2000" b="1" u="sng" dirty="0" smtClean="0"/>
                        <a:t>25 Yrs.</a:t>
                      </a:r>
                      <a:endParaRPr lang="en-US" sz="2000" b="1" u="sng" dirty="0"/>
                    </a:p>
                  </a:txBody>
                  <a:tcPr>
                    <a:solidFill>
                      <a:srgbClr val="FFFF00"/>
                    </a:solidFill>
                  </a:tcPr>
                </a:tc>
                <a:tc>
                  <a:txBody>
                    <a:bodyPr/>
                    <a:lstStyle/>
                    <a:p>
                      <a:r>
                        <a:rPr lang="en-US" sz="2000" b="1" dirty="0" smtClean="0"/>
                        <a:t>&gt;24,000</a:t>
                      </a:r>
                    </a:p>
                  </a:txBody>
                  <a:tcPr>
                    <a:solidFill>
                      <a:srgbClr val="FFFF00"/>
                    </a:solidFill>
                  </a:tcPr>
                </a:tc>
              </a:tr>
              <a:tr h="445813">
                <a:tc>
                  <a:txBody>
                    <a:bodyPr/>
                    <a:lstStyle/>
                    <a:p>
                      <a:r>
                        <a:rPr lang="en-US" sz="2400" b="1" u="sng" dirty="0" smtClean="0"/>
                        <a:t>Homer’s</a:t>
                      </a:r>
                      <a:r>
                        <a:rPr lang="en-US" sz="2400" b="1" u="sng" baseline="0" dirty="0" smtClean="0"/>
                        <a:t> </a:t>
                      </a:r>
                      <a:r>
                        <a:rPr lang="en-US" sz="2400" b="1" i="1" u="sng" baseline="0" dirty="0" smtClean="0"/>
                        <a:t>(The Iliad)</a:t>
                      </a:r>
                      <a:endParaRPr lang="en-US" sz="2400" b="1" i="1" u="sng" dirty="0"/>
                    </a:p>
                  </a:txBody>
                  <a:tcPr>
                    <a:solidFill>
                      <a:srgbClr val="FFFF00"/>
                    </a:solidFill>
                  </a:tcPr>
                </a:tc>
                <a:tc>
                  <a:txBody>
                    <a:bodyPr/>
                    <a:lstStyle/>
                    <a:p>
                      <a:r>
                        <a:rPr lang="en-US" sz="2000" b="1" dirty="0" smtClean="0"/>
                        <a:t>900 B.C.</a:t>
                      </a:r>
                      <a:endParaRPr lang="en-US" sz="2000" b="1" dirty="0"/>
                    </a:p>
                  </a:txBody>
                  <a:tcPr>
                    <a:solidFill>
                      <a:srgbClr val="FFFF00"/>
                    </a:solidFill>
                  </a:tcPr>
                </a:tc>
                <a:tc>
                  <a:txBody>
                    <a:bodyPr/>
                    <a:lstStyle/>
                    <a:p>
                      <a:r>
                        <a:rPr lang="en-US" sz="2000" b="1" dirty="0" smtClean="0"/>
                        <a:t>400 B.C.</a:t>
                      </a:r>
                      <a:endParaRPr lang="en-US" sz="2000" b="1" dirty="0"/>
                    </a:p>
                  </a:txBody>
                  <a:tcPr>
                    <a:solidFill>
                      <a:srgbClr val="FFFF00"/>
                    </a:solidFill>
                  </a:tcPr>
                </a:tc>
                <a:tc>
                  <a:txBody>
                    <a:bodyPr/>
                    <a:lstStyle/>
                    <a:p>
                      <a:r>
                        <a:rPr lang="en-US" sz="2000" b="1" u="sng" dirty="0" smtClean="0"/>
                        <a:t>500 Yrs.</a:t>
                      </a:r>
                      <a:endParaRPr lang="en-US" sz="2000" b="1" u="sng" dirty="0"/>
                    </a:p>
                  </a:txBody>
                  <a:tcPr>
                    <a:solidFill>
                      <a:srgbClr val="FFFF00"/>
                    </a:solidFill>
                  </a:tcPr>
                </a:tc>
                <a:tc>
                  <a:txBody>
                    <a:bodyPr/>
                    <a:lstStyle/>
                    <a:p>
                      <a:r>
                        <a:rPr lang="en-US" sz="2000" b="1" dirty="0" smtClean="0"/>
                        <a:t>643</a:t>
                      </a:r>
                      <a:endParaRPr lang="en-US" sz="2000" b="1" dirty="0"/>
                    </a:p>
                  </a:txBody>
                  <a:tcPr>
                    <a:solidFill>
                      <a:srgbClr val="FFFF00"/>
                    </a:solidFill>
                  </a:tcPr>
                </a:tc>
              </a:tr>
              <a:tr h="374988">
                <a:tc>
                  <a:txBody>
                    <a:bodyPr/>
                    <a:lstStyle/>
                    <a:p>
                      <a:r>
                        <a:rPr lang="en-US" sz="1800" b="1" dirty="0" smtClean="0"/>
                        <a:t>Caesar</a:t>
                      </a:r>
                    </a:p>
                  </a:txBody>
                  <a:tcPr/>
                </a:tc>
                <a:tc>
                  <a:txBody>
                    <a:bodyPr/>
                    <a:lstStyle/>
                    <a:p>
                      <a:r>
                        <a:rPr lang="en-US" dirty="0" smtClean="0"/>
                        <a:t>100-44 B.C.</a:t>
                      </a:r>
                      <a:endParaRPr lang="en-US" dirty="0"/>
                    </a:p>
                  </a:txBody>
                  <a:tcPr/>
                </a:tc>
                <a:tc>
                  <a:txBody>
                    <a:bodyPr/>
                    <a:lstStyle/>
                    <a:p>
                      <a:r>
                        <a:rPr lang="en-US" dirty="0" smtClean="0"/>
                        <a:t>A.D. 900</a:t>
                      </a:r>
                      <a:endParaRPr lang="en-US" dirty="0"/>
                    </a:p>
                  </a:txBody>
                  <a:tcPr/>
                </a:tc>
                <a:tc>
                  <a:txBody>
                    <a:bodyPr/>
                    <a:lstStyle/>
                    <a:p>
                      <a:r>
                        <a:rPr lang="en-US" dirty="0" smtClean="0"/>
                        <a:t>1,000 Yrs.</a:t>
                      </a:r>
                      <a:endParaRPr lang="en-US" dirty="0"/>
                    </a:p>
                  </a:txBody>
                  <a:tcPr/>
                </a:tc>
                <a:tc>
                  <a:txBody>
                    <a:bodyPr/>
                    <a:lstStyle/>
                    <a:p>
                      <a:r>
                        <a:rPr lang="en-US" dirty="0" smtClean="0"/>
                        <a:t>10</a:t>
                      </a:r>
                      <a:endParaRPr lang="en-US" dirty="0"/>
                    </a:p>
                  </a:txBody>
                  <a:tcPr/>
                </a:tc>
              </a:tr>
              <a:tr h="374988">
                <a:tc>
                  <a:txBody>
                    <a:bodyPr/>
                    <a:lstStyle/>
                    <a:p>
                      <a:r>
                        <a:rPr lang="en-US" sz="1800" b="1" dirty="0" smtClean="0"/>
                        <a:t>Aristotle </a:t>
                      </a:r>
                      <a:r>
                        <a:rPr lang="en-US" sz="1800" b="1" i="1" dirty="0" smtClean="0"/>
                        <a:t>(Any one work)</a:t>
                      </a:r>
                      <a:endParaRPr lang="en-US" sz="1800" b="1" i="1" dirty="0"/>
                    </a:p>
                  </a:txBody>
                  <a:tcPr/>
                </a:tc>
                <a:tc>
                  <a:txBody>
                    <a:bodyPr/>
                    <a:lstStyle/>
                    <a:p>
                      <a:r>
                        <a:rPr lang="en-US" dirty="0" smtClean="0"/>
                        <a:t>384-322 B.C.</a:t>
                      </a:r>
                      <a:endParaRPr lang="en-US" dirty="0"/>
                    </a:p>
                  </a:txBody>
                  <a:tcPr/>
                </a:tc>
                <a:tc>
                  <a:txBody>
                    <a:bodyPr/>
                    <a:lstStyle/>
                    <a:p>
                      <a:r>
                        <a:rPr lang="en-US" dirty="0" smtClean="0"/>
                        <a:t>A.D. 1100</a:t>
                      </a:r>
                      <a:endParaRPr lang="en-US" dirty="0"/>
                    </a:p>
                  </a:txBody>
                  <a:tcPr/>
                </a:tc>
                <a:tc>
                  <a:txBody>
                    <a:bodyPr/>
                    <a:lstStyle/>
                    <a:p>
                      <a:r>
                        <a:rPr lang="en-US" dirty="0" smtClean="0"/>
                        <a:t>1,400 Yrs.</a:t>
                      </a:r>
                      <a:endParaRPr lang="en-US" dirty="0"/>
                    </a:p>
                  </a:txBody>
                  <a:tcPr/>
                </a:tc>
                <a:tc>
                  <a:txBody>
                    <a:bodyPr/>
                    <a:lstStyle/>
                    <a:p>
                      <a:r>
                        <a:rPr lang="en-US" dirty="0" smtClean="0"/>
                        <a:t>49</a:t>
                      </a:r>
                      <a:endParaRPr lang="en-US" dirty="0"/>
                    </a:p>
                  </a:txBody>
                  <a:tcPr/>
                </a:tc>
              </a:tr>
              <a:tr h="374988">
                <a:tc>
                  <a:txBody>
                    <a:bodyPr/>
                    <a:lstStyle/>
                    <a:p>
                      <a:r>
                        <a:rPr lang="en-US" sz="1800" b="1" dirty="0" smtClean="0"/>
                        <a:t>Plato ‘s </a:t>
                      </a:r>
                      <a:r>
                        <a:rPr lang="en-US" sz="1800" b="1" i="1" dirty="0" smtClean="0"/>
                        <a:t>(</a:t>
                      </a:r>
                      <a:r>
                        <a:rPr lang="en-US" sz="1800" b="1" i="1" dirty="0" err="1" smtClean="0"/>
                        <a:t>Tetralogies</a:t>
                      </a:r>
                      <a:r>
                        <a:rPr lang="en-US" sz="1800" b="1" i="1" dirty="0" smtClean="0"/>
                        <a:t>)</a:t>
                      </a:r>
                      <a:endParaRPr lang="en-US" sz="1800" b="1" i="1" dirty="0"/>
                    </a:p>
                  </a:txBody>
                  <a:tcPr/>
                </a:tc>
                <a:tc>
                  <a:txBody>
                    <a:bodyPr/>
                    <a:lstStyle/>
                    <a:p>
                      <a:r>
                        <a:rPr lang="en-US" dirty="0" smtClean="0"/>
                        <a:t>427-347 B.C.</a:t>
                      </a:r>
                      <a:endParaRPr lang="en-US" dirty="0"/>
                    </a:p>
                  </a:txBody>
                  <a:tcPr/>
                </a:tc>
                <a:tc>
                  <a:txBody>
                    <a:bodyPr/>
                    <a:lstStyle/>
                    <a:p>
                      <a:r>
                        <a:rPr lang="en-US" dirty="0" smtClean="0"/>
                        <a:t>A.D. 900</a:t>
                      </a:r>
                      <a:endParaRPr lang="en-US" dirty="0"/>
                    </a:p>
                  </a:txBody>
                  <a:tcPr/>
                </a:tc>
                <a:tc>
                  <a:txBody>
                    <a:bodyPr/>
                    <a:lstStyle/>
                    <a:p>
                      <a:r>
                        <a:rPr lang="en-US" dirty="0" smtClean="0"/>
                        <a:t>1,200 Yrs.</a:t>
                      </a:r>
                      <a:endParaRPr lang="en-US" dirty="0"/>
                    </a:p>
                  </a:txBody>
                  <a:tcPr/>
                </a:tc>
                <a:tc>
                  <a:txBody>
                    <a:bodyPr/>
                    <a:lstStyle/>
                    <a:p>
                      <a:r>
                        <a:rPr lang="en-US" dirty="0" smtClean="0"/>
                        <a:t>7</a:t>
                      </a:r>
                      <a:endParaRPr lang="en-US" dirty="0"/>
                    </a:p>
                  </a:txBody>
                  <a:tcPr/>
                </a:tc>
              </a:tr>
              <a:tr h="374988">
                <a:tc>
                  <a:txBody>
                    <a:bodyPr/>
                    <a:lstStyle/>
                    <a:p>
                      <a:r>
                        <a:rPr lang="en-US" sz="1800" b="1" dirty="0" smtClean="0"/>
                        <a:t>Tacitus’ </a:t>
                      </a:r>
                      <a:r>
                        <a:rPr lang="en-US" sz="1800" b="1" i="1" dirty="0" smtClean="0"/>
                        <a:t>(Annals)</a:t>
                      </a:r>
                      <a:endParaRPr lang="en-US" sz="1800" b="1" i="1" dirty="0"/>
                    </a:p>
                  </a:txBody>
                  <a:tcPr/>
                </a:tc>
                <a:tc>
                  <a:txBody>
                    <a:bodyPr/>
                    <a:lstStyle/>
                    <a:p>
                      <a:r>
                        <a:rPr lang="en-US" dirty="0" smtClean="0"/>
                        <a:t>A.D. 100</a:t>
                      </a:r>
                      <a:endParaRPr lang="en-US" dirty="0"/>
                    </a:p>
                  </a:txBody>
                  <a:tcPr/>
                </a:tc>
                <a:tc>
                  <a:txBody>
                    <a:bodyPr/>
                    <a:lstStyle/>
                    <a:p>
                      <a:r>
                        <a:rPr lang="en-US" dirty="0" smtClean="0"/>
                        <a:t>A.D. 1100</a:t>
                      </a:r>
                      <a:endParaRPr lang="en-US" dirty="0"/>
                    </a:p>
                  </a:txBody>
                  <a:tcPr/>
                </a:tc>
                <a:tc>
                  <a:txBody>
                    <a:bodyPr/>
                    <a:lstStyle/>
                    <a:p>
                      <a:r>
                        <a:rPr lang="en-US" dirty="0" smtClean="0"/>
                        <a:t>1,000 Yrs.</a:t>
                      </a:r>
                      <a:endParaRPr lang="en-US" dirty="0"/>
                    </a:p>
                  </a:txBody>
                  <a:tcPr/>
                </a:tc>
                <a:tc>
                  <a:txBody>
                    <a:bodyPr/>
                    <a:lstStyle/>
                    <a:p>
                      <a:r>
                        <a:rPr lang="en-US" dirty="0" smtClean="0"/>
                        <a:t>20</a:t>
                      </a:r>
                      <a:endParaRPr lang="en-US" dirty="0"/>
                    </a:p>
                  </a:txBody>
                  <a:tcPr/>
                </a:tc>
              </a:tr>
              <a:tr h="374988">
                <a:tc>
                  <a:txBody>
                    <a:bodyPr/>
                    <a:lstStyle/>
                    <a:p>
                      <a:r>
                        <a:rPr lang="en-US" sz="1800" b="1" dirty="0" smtClean="0"/>
                        <a:t>Pliny</a:t>
                      </a:r>
                      <a:r>
                        <a:rPr lang="en-US" sz="1800" b="1" baseline="0" dirty="0" smtClean="0"/>
                        <a:t> the Younger’s </a:t>
                      </a:r>
                      <a:r>
                        <a:rPr lang="en-US" sz="1800" b="1" i="1" baseline="0" dirty="0" smtClean="0"/>
                        <a:t>(History)</a:t>
                      </a:r>
                      <a:endParaRPr lang="en-US" sz="1800" b="1" i="1" dirty="0"/>
                    </a:p>
                  </a:txBody>
                  <a:tcPr/>
                </a:tc>
                <a:tc>
                  <a:txBody>
                    <a:bodyPr/>
                    <a:lstStyle/>
                    <a:p>
                      <a:r>
                        <a:rPr lang="en-US" dirty="0" smtClean="0"/>
                        <a:t>A.D. 61-113</a:t>
                      </a:r>
                      <a:endParaRPr lang="en-US" dirty="0"/>
                    </a:p>
                  </a:txBody>
                  <a:tcPr/>
                </a:tc>
                <a:tc>
                  <a:txBody>
                    <a:bodyPr/>
                    <a:lstStyle/>
                    <a:p>
                      <a:r>
                        <a:rPr lang="en-US" dirty="0" smtClean="0"/>
                        <a:t>A.D. 850</a:t>
                      </a:r>
                      <a:endParaRPr lang="en-US" dirty="0"/>
                    </a:p>
                  </a:txBody>
                  <a:tcPr/>
                </a:tc>
                <a:tc>
                  <a:txBody>
                    <a:bodyPr/>
                    <a:lstStyle/>
                    <a:p>
                      <a:r>
                        <a:rPr lang="en-US" dirty="0" smtClean="0"/>
                        <a:t>750 Yrs.</a:t>
                      </a:r>
                      <a:endParaRPr lang="en-US" dirty="0"/>
                    </a:p>
                  </a:txBody>
                  <a:tcPr/>
                </a:tc>
                <a:tc>
                  <a:txBody>
                    <a:bodyPr/>
                    <a:lstStyle/>
                    <a:p>
                      <a:r>
                        <a:rPr lang="en-US" dirty="0" smtClean="0"/>
                        <a:t>7</a:t>
                      </a:r>
                      <a:endParaRPr lang="en-US" dirty="0"/>
                    </a:p>
                  </a:txBody>
                  <a:tcPr/>
                </a:tc>
              </a:tr>
              <a:tr h="374988">
                <a:tc>
                  <a:txBody>
                    <a:bodyPr/>
                    <a:lstStyle/>
                    <a:p>
                      <a:r>
                        <a:rPr lang="en-US" sz="1800" b="1" dirty="0" smtClean="0"/>
                        <a:t>Thucydides’ </a:t>
                      </a:r>
                      <a:r>
                        <a:rPr lang="en-US" sz="1800" b="1" i="1" dirty="0" smtClean="0"/>
                        <a:t>(History)</a:t>
                      </a:r>
                      <a:endParaRPr lang="en-US" sz="1800" b="1" i="1" dirty="0"/>
                    </a:p>
                  </a:txBody>
                  <a:tcPr/>
                </a:tc>
                <a:tc>
                  <a:txBody>
                    <a:bodyPr/>
                    <a:lstStyle/>
                    <a:p>
                      <a:r>
                        <a:rPr lang="en-US" dirty="0" smtClean="0"/>
                        <a:t>460-400 B.C.</a:t>
                      </a:r>
                      <a:endParaRPr lang="en-US" dirty="0"/>
                    </a:p>
                  </a:txBody>
                  <a:tcPr/>
                </a:tc>
                <a:tc>
                  <a:txBody>
                    <a:bodyPr/>
                    <a:lstStyle/>
                    <a:p>
                      <a:r>
                        <a:rPr lang="en-US" dirty="0" smtClean="0"/>
                        <a:t>A.D. 900</a:t>
                      </a:r>
                      <a:endParaRPr lang="en-US" dirty="0"/>
                    </a:p>
                  </a:txBody>
                  <a:tcPr/>
                </a:tc>
                <a:tc>
                  <a:txBody>
                    <a:bodyPr/>
                    <a:lstStyle/>
                    <a:p>
                      <a:r>
                        <a:rPr lang="en-US" dirty="0" smtClean="0"/>
                        <a:t>1,300 Yrs.</a:t>
                      </a:r>
                      <a:endParaRPr lang="en-US" dirty="0"/>
                    </a:p>
                  </a:txBody>
                  <a:tcPr/>
                </a:tc>
                <a:tc>
                  <a:txBody>
                    <a:bodyPr/>
                    <a:lstStyle/>
                    <a:p>
                      <a:r>
                        <a:rPr lang="en-US" dirty="0" smtClean="0"/>
                        <a:t>8</a:t>
                      </a:r>
                      <a:endParaRPr lang="en-US" dirty="0"/>
                    </a:p>
                  </a:txBody>
                  <a:tcPr/>
                </a:tc>
              </a:tr>
              <a:tr h="624138">
                <a:tc>
                  <a:txBody>
                    <a:bodyPr/>
                    <a:lstStyle/>
                    <a:p>
                      <a:r>
                        <a:rPr lang="en-US" sz="1800" b="1" dirty="0" smtClean="0"/>
                        <a:t>Suetonius’ </a:t>
                      </a:r>
                      <a:r>
                        <a:rPr lang="en-US" sz="1800" b="1" i="1" dirty="0" smtClean="0"/>
                        <a:t>(De</a:t>
                      </a:r>
                      <a:r>
                        <a:rPr lang="en-US" sz="1800" b="1" i="1" baseline="0" dirty="0" smtClean="0"/>
                        <a:t> Vita </a:t>
                      </a:r>
                      <a:r>
                        <a:rPr lang="en-US" sz="1800" b="1" i="1" baseline="0" dirty="0" err="1" smtClean="0"/>
                        <a:t>Caesarum</a:t>
                      </a:r>
                      <a:r>
                        <a:rPr lang="en-US" sz="1800" b="1" i="1" baseline="0" dirty="0" smtClean="0"/>
                        <a:t>)</a:t>
                      </a:r>
                      <a:endParaRPr lang="en-US" sz="1800" b="1" i="1" dirty="0"/>
                    </a:p>
                  </a:txBody>
                  <a:tcPr/>
                </a:tc>
                <a:tc>
                  <a:txBody>
                    <a:bodyPr/>
                    <a:lstStyle/>
                    <a:p>
                      <a:r>
                        <a:rPr lang="en-US" dirty="0" smtClean="0"/>
                        <a:t>A.D. 75-160 </a:t>
                      </a:r>
                      <a:endParaRPr lang="en-US" dirty="0"/>
                    </a:p>
                  </a:txBody>
                  <a:tcPr/>
                </a:tc>
                <a:tc>
                  <a:txBody>
                    <a:bodyPr/>
                    <a:lstStyle/>
                    <a:p>
                      <a:r>
                        <a:rPr lang="en-US" dirty="0" smtClean="0"/>
                        <a:t>A.D. 950 </a:t>
                      </a:r>
                      <a:endParaRPr lang="en-US" dirty="0"/>
                    </a:p>
                  </a:txBody>
                  <a:tcPr/>
                </a:tc>
                <a:tc>
                  <a:txBody>
                    <a:bodyPr/>
                    <a:lstStyle/>
                    <a:p>
                      <a:r>
                        <a:rPr lang="en-US" dirty="0" smtClean="0"/>
                        <a:t>800 Yrs.</a:t>
                      </a:r>
                      <a:endParaRPr lang="en-US" dirty="0"/>
                    </a:p>
                  </a:txBody>
                  <a:tcPr/>
                </a:tc>
                <a:tc>
                  <a:txBody>
                    <a:bodyPr/>
                    <a:lstStyle/>
                    <a:p>
                      <a:r>
                        <a:rPr lang="en-US" dirty="0" smtClean="0"/>
                        <a:t>8</a:t>
                      </a:r>
                      <a:endParaRPr lang="en-US" dirty="0"/>
                    </a:p>
                  </a:txBody>
                  <a:tcPr/>
                </a:tc>
              </a:tr>
              <a:tr h="374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Herodotus’ </a:t>
                      </a:r>
                      <a:r>
                        <a:rPr lang="en-US" sz="1800" b="1" i="1" dirty="0" smtClean="0"/>
                        <a:t>(History)</a:t>
                      </a:r>
                    </a:p>
                  </a:txBody>
                  <a:tcPr/>
                </a:tc>
                <a:tc>
                  <a:txBody>
                    <a:bodyPr/>
                    <a:lstStyle/>
                    <a:p>
                      <a:r>
                        <a:rPr lang="en-US" dirty="0" smtClean="0"/>
                        <a:t>480-425</a:t>
                      </a:r>
                      <a:r>
                        <a:rPr lang="en-US" baseline="0" dirty="0" smtClean="0"/>
                        <a:t> B.C.</a:t>
                      </a:r>
                      <a:endParaRPr lang="en-US" dirty="0"/>
                    </a:p>
                  </a:txBody>
                  <a:tcPr/>
                </a:tc>
                <a:tc>
                  <a:txBody>
                    <a:bodyPr/>
                    <a:lstStyle/>
                    <a:p>
                      <a:r>
                        <a:rPr lang="en-US" dirty="0" smtClean="0"/>
                        <a:t>A.D. 900</a:t>
                      </a:r>
                      <a:endParaRPr lang="en-US" dirty="0"/>
                    </a:p>
                  </a:txBody>
                  <a:tcPr/>
                </a:tc>
                <a:tc>
                  <a:txBody>
                    <a:bodyPr/>
                    <a:lstStyle/>
                    <a:p>
                      <a:r>
                        <a:rPr lang="en-US" dirty="0" smtClean="0"/>
                        <a:t>1,300 Yrs.</a:t>
                      </a:r>
                      <a:endParaRPr lang="en-US" dirty="0"/>
                    </a:p>
                  </a:txBody>
                  <a:tcPr/>
                </a:tc>
                <a:tc>
                  <a:txBody>
                    <a:bodyPr/>
                    <a:lstStyle/>
                    <a:p>
                      <a:r>
                        <a:rPr lang="en-US" dirty="0" smtClean="0"/>
                        <a:t>8</a:t>
                      </a:r>
                    </a:p>
                  </a:txBody>
                  <a:tcPr/>
                </a:tc>
              </a:tr>
              <a:tr h="374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Sophocles</a:t>
                      </a:r>
                    </a:p>
                  </a:txBody>
                  <a:tcPr/>
                </a:tc>
                <a:tc>
                  <a:txBody>
                    <a:bodyPr/>
                    <a:lstStyle/>
                    <a:p>
                      <a:r>
                        <a:rPr lang="en-US" dirty="0" smtClean="0"/>
                        <a:t>496-406 B.C.</a:t>
                      </a:r>
                      <a:endParaRPr lang="en-US" dirty="0"/>
                    </a:p>
                  </a:txBody>
                  <a:tcPr/>
                </a:tc>
                <a:tc>
                  <a:txBody>
                    <a:bodyPr/>
                    <a:lstStyle/>
                    <a:p>
                      <a:r>
                        <a:rPr lang="en-US" dirty="0" smtClean="0"/>
                        <a:t>A.D. 1000</a:t>
                      </a:r>
                      <a:endParaRPr lang="en-US" dirty="0"/>
                    </a:p>
                  </a:txBody>
                  <a:tcPr/>
                </a:tc>
                <a:tc>
                  <a:txBody>
                    <a:bodyPr/>
                    <a:lstStyle/>
                    <a:p>
                      <a:r>
                        <a:rPr lang="en-US" dirty="0" smtClean="0"/>
                        <a:t>1,400 Yrs.</a:t>
                      </a:r>
                      <a:endParaRPr lang="en-US" dirty="0"/>
                    </a:p>
                  </a:txBody>
                  <a:tcPr/>
                </a:tc>
                <a:tc>
                  <a:txBody>
                    <a:bodyPr/>
                    <a:lstStyle/>
                    <a:p>
                      <a:r>
                        <a:rPr lang="en-US" dirty="0" smtClean="0"/>
                        <a:t>193</a:t>
                      </a:r>
                    </a:p>
                  </a:txBody>
                  <a:tcPr/>
                </a:tc>
              </a:tr>
              <a:tr h="374988">
                <a:tc>
                  <a:txBody>
                    <a:bodyPr/>
                    <a:lstStyle/>
                    <a:p>
                      <a:r>
                        <a:rPr lang="en-US" sz="1800" b="1" dirty="0" smtClean="0"/>
                        <a:t>Catullus</a:t>
                      </a:r>
                      <a:endParaRPr lang="en-US" sz="1800" b="1" dirty="0"/>
                    </a:p>
                  </a:txBody>
                  <a:tcPr/>
                </a:tc>
                <a:tc>
                  <a:txBody>
                    <a:bodyPr/>
                    <a:lstStyle/>
                    <a:p>
                      <a:r>
                        <a:rPr lang="en-US" dirty="0" smtClean="0"/>
                        <a:t>54 B.C.</a:t>
                      </a:r>
                      <a:endParaRPr lang="en-US" dirty="0"/>
                    </a:p>
                  </a:txBody>
                  <a:tcPr/>
                </a:tc>
                <a:tc>
                  <a:txBody>
                    <a:bodyPr/>
                    <a:lstStyle/>
                    <a:p>
                      <a:r>
                        <a:rPr lang="en-US" dirty="0" smtClean="0"/>
                        <a:t>A.D. 1550</a:t>
                      </a:r>
                      <a:endParaRPr lang="en-US" dirty="0"/>
                    </a:p>
                  </a:txBody>
                  <a:tcPr/>
                </a:tc>
                <a:tc>
                  <a:txBody>
                    <a:bodyPr/>
                    <a:lstStyle/>
                    <a:p>
                      <a:r>
                        <a:rPr lang="en-US" dirty="0" smtClean="0"/>
                        <a:t>1,600 Yrs.</a:t>
                      </a:r>
                      <a:endParaRPr lang="en-US" dirty="0"/>
                    </a:p>
                  </a:txBody>
                  <a:tcPr/>
                </a:tc>
                <a:tc>
                  <a:txBody>
                    <a:bodyPr/>
                    <a:lstStyle/>
                    <a:p>
                      <a:r>
                        <a:rPr lang="en-US" dirty="0" smtClean="0"/>
                        <a:t>3</a:t>
                      </a:r>
                    </a:p>
                  </a:txBody>
                  <a:tcPr/>
                </a:tc>
              </a:tr>
              <a:tr h="374988">
                <a:tc>
                  <a:txBody>
                    <a:bodyPr/>
                    <a:lstStyle/>
                    <a:p>
                      <a:r>
                        <a:rPr lang="en-US" sz="1800" b="1" dirty="0" smtClean="0"/>
                        <a:t>Aristophanes</a:t>
                      </a:r>
                      <a:endParaRPr lang="en-US" sz="1800" b="1" dirty="0"/>
                    </a:p>
                  </a:txBody>
                  <a:tcPr/>
                </a:tc>
                <a:tc>
                  <a:txBody>
                    <a:bodyPr/>
                    <a:lstStyle/>
                    <a:p>
                      <a:r>
                        <a:rPr lang="en-US" dirty="0" smtClean="0"/>
                        <a:t>450-385</a:t>
                      </a:r>
                      <a:r>
                        <a:rPr lang="en-US" baseline="0" dirty="0" smtClean="0"/>
                        <a:t> B.C.</a:t>
                      </a:r>
                      <a:endParaRPr lang="en-US" dirty="0"/>
                    </a:p>
                  </a:txBody>
                  <a:tcPr/>
                </a:tc>
                <a:tc>
                  <a:txBody>
                    <a:bodyPr/>
                    <a:lstStyle/>
                    <a:p>
                      <a:r>
                        <a:rPr lang="en-US" dirty="0" smtClean="0"/>
                        <a:t>A.D. 900</a:t>
                      </a:r>
                      <a:endParaRPr lang="en-US" dirty="0"/>
                    </a:p>
                  </a:txBody>
                  <a:tcPr/>
                </a:tc>
                <a:tc>
                  <a:txBody>
                    <a:bodyPr/>
                    <a:lstStyle/>
                    <a:p>
                      <a:r>
                        <a:rPr lang="en-US" dirty="0" smtClean="0"/>
                        <a:t>1,200 Yrs.</a:t>
                      </a:r>
                      <a:endParaRPr lang="en-US" dirty="0"/>
                    </a:p>
                  </a:txBody>
                  <a:tcPr/>
                </a:tc>
                <a:tc>
                  <a:txBody>
                    <a:bodyPr/>
                    <a:lstStyle/>
                    <a:p>
                      <a:r>
                        <a:rPr lang="en-US" dirty="0" smtClean="0"/>
                        <a:t>10</a:t>
                      </a:r>
                    </a:p>
                  </a:txBody>
                  <a:tcPr/>
                </a:tc>
              </a:tr>
              <a:tr h="374988">
                <a:tc>
                  <a:txBody>
                    <a:bodyPr/>
                    <a:lstStyle/>
                    <a:p>
                      <a:r>
                        <a:rPr lang="en-US" sz="1800" b="1" dirty="0" smtClean="0"/>
                        <a:t>Euripides</a:t>
                      </a:r>
                      <a:endParaRPr lang="en-US" sz="1800" b="1" dirty="0"/>
                    </a:p>
                  </a:txBody>
                  <a:tcPr/>
                </a:tc>
                <a:tc>
                  <a:txBody>
                    <a:bodyPr/>
                    <a:lstStyle/>
                    <a:p>
                      <a:r>
                        <a:rPr lang="en-US" dirty="0" smtClean="0"/>
                        <a:t>480-406 B.C.</a:t>
                      </a:r>
                      <a:endParaRPr lang="en-US" dirty="0"/>
                    </a:p>
                  </a:txBody>
                  <a:tcPr/>
                </a:tc>
                <a:tc>
                  <a:txBody>
                    <a:bodyPr/>
                    <a:lstStyle/>
                    <a:p>
                      <a:r>
                        <a:rPr lang="en-US" dirty="0" smtClean="0"/>
                        <a:t>A.D. 1100</a:t>
                      </a:r>
                      <a:endParaRPr lang="en-US" dirty="0"/>
                    </a:p>
                  </a:txBody>
                  <a:tcPr/>
                </a:tc>
                <a:tc>
                  <a:txBody>
                    <a:bodyPr/>
                    <a:lstStyle/>
                    <a:p>
                      <a:r>
                        <a:rPr lang="en-US" dirty="0" smtClean="0"/>
                        <a:t>1,500 Yrs.</a:t>
                      </a:r>
                      <a:endParaRPr lang="en-US" dirty="0"/>
                    </a:p>
                  </a:txBody>
                  <a:tcPr/>
                </a:tc>
                <a:tc>
                  <a:txBody>
                    <a:bodyPr/>
                    <a:lstStyle/>
                    <a:p>
                      <a:r>
                        <a:rPr lang="en-US" dirty="0" smtClean="0"/>
                        <a:t>9</a:t>
                      </a:r>
                    </a:p>
                  </a:txBody>
                  <a:tcPr/>
                </a:tc>
              </a:tr>
              <a:tr h="374988">
                <a:tc>
                  <a:txBody>
                    <a:bodyPr/>
                    <a:lstStyle/>
                    <a:p>
                      <a:r>
                        <a:rPr lang="en-US" sz="1800" b="1" dirty="0" smtClean="0"/>
                        <a:t>Demosthenes</a:t>
                      </a:r>
                      <a:endParaRPr lang="en-US" sz="1800" b="1" dirty="0"/>
                    </a:p>
                  </a:txBody>
                  <a:tcPr/>
                </a:tc>
                <a:tc>
                  <a:txBody>
                    <a:bodyPr/>
                    <a:lstStyle/>
                    <a:p>
                      <a:r>
                        <a:rPr lang="en-US" dirty="0" smtClean="0"/>
                        <a:t>383-322 B.C.</a:t>
                      </a:r>
                      <a:endParaRPr lang="en-US" dirty="0"/>
                    </a:p>
                  </a:txBody>
                  <a:tcPr/>
                </a:tc>
                <a:tc>
                  <a:txBody>
                    <a:bodyPr/>
                    <a:lstStyle/>
                    <a:p>
                      <a:r>
                        <a:rPr lang="en-US" dirty="0" smtClean="0"/>
                        <a:t>A.D. 1100</a:t>
                      </a:r>
                      <a:endParaRPr lang="en-US" dirty="0"/>
                    </a:p>
                  </a:txBody>
                  <a:tcPr/>
                </a:tc>
                <a:tc>
                  <a:txBody>
                    <a:bodyPr/>
                    <a:lstStyle/>
                    <a:p>
                      <a:r>
                        <a:rPr lang="en-US" dirty="0" smtClean="0"/>
                        <a:t>1,300 Yrs.</a:t>
                      </a:r>
                      <a:endParaRPr lang="en-US" dirty="0"/>
                    </a:p>
                  </a:txBody>
                  <a:tcPr/>
                </a:tc>
                <a:tc>
                  <a:txBody>
                    <a:bodyPr/>
                    <a:lstStyle/>
                    <a:p>
                      <a:r>
                        <a:rPr lang="en-US" dirty="0" smtClean="0"/>
                        <a:t>200</a:t>
                      </a:r>
                    </a:p>
                  </a:txBody>
                  <a:tcPr/>
                </a:tc>
              </a:tr>
            </a:tbl>
          </a:graphicData>
        </a:graphic>
      </p:graphicFrame>
      <p:cxnSp>
        <p:nvCxnSpPr>
          <p:cNvPr id="4" name="Straight Connector 3"/>
          <p:cNvCxnSpPr/>
          <p:nvPr/>
        </p:nvCxnSpPr>
        <p:spPr>
          <a:xfrm rot="5400000">
            <a:off x="8763001" y="381000"/>
            <a:ext cx="762000" cy="31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sz="4000" dirty="0" smtClean="0"/>
              <a:t>Topics</a:t>
            </a:r>
            <a:endParaRPr lang="en-US" sz="4000" dirty="0"/>
          </a:p>
        </p:txBody>
      </p:sp>
      <p:sp>
        <p:nvSpPr>
          <p:cNvPr id="14339" name="Rectangle 3"/>
          <p:cNvSpPr>
            <a:spLocks noGrp="1" noChangeArrowheads="1"/>
          </p:cNvSpPr>
          <p:nvPr>
            <p:ph idx="1"/>
          </p:nvPr>
        </p:nvSpPr>
        <p:spPr>
          <a:xfrm>
            <a:off x="198438" y="1554163"/>
            <a:ext cx="8686800" cy="4525962"/>
          </a:xfrm>
        </p:spPr>
        <p:txBody>
          <a:bodyPr/>
          <a:lstStyle/>
          <a:p>
            <a:pPr eaLnBrk="1" hangingPunct="1"/>
            <a:r>
              <a:rPr lang="en-US" smtClean="0"/>
              <a:t>4 Categories:</a:t>
            </a:r>
          </a:p>
          <a:p>
            <a:pPr lvl="1" eaLnBrk="1" hangingPunct="1"/>
            <a:endParaRPr lang="en-US" smtClean="0"/>
          </a:p>
          <a:p>
            <a:pPr lvl="1" eaLnBrk="1" hangingPunct="1">
              <a:buFont typeface="Wingdings 2" pitchFamily="18" charset="2"/>
              <a:buNone/>
            </a:pPr>
            <a:r>
              <a:rPr lang="en-US" smtClean="0"/>
              <a:t>1. Historicity/assembly.</a:t>
            </a:r>
          </a:p>
          <a:p>
            <a:pPr lvl="1" eaLnBrk="1" hangingPunct="1">
              <a:buFont typeface="Wingdings 2" pitchFamily="18" charset="2"/>
              <a:buNone/>
            </a:pPr>
            <a:r>
              <a:rPr lang="en-US" smtClean="0"/>
              <a:t>2. Textual criticism.</a:t>
            </a:r>
          </a:p>
          <a:p>
            <a:pPr lvl="1" eaLnBrk="1" hangingPunct="1">
              <a:buFont typeface="Wingdings 2" pitchFamily="18" charset="2"/>
              <a:buNone/>
            </a:pPr>
            <a:r>
              <a:rPr lang="en-US" smtClean="0"/>
              <a:t>3. The prophetic witness. </a:t>
            </a:r>
          </a:p>
          <a:p>
            <a:pPr lvl="1" eaLnBrk="1" hangingPunct="1">
              <a:buFont typeface="Wingdings 2" pitchFamily="18" charset="2"/>
              <a:buNone/>
            </a:pPr>
            <a:r>
              <a:rPr lang="en-US" smtClean="0"/>
              <a:t>4. The Gospel.</a:t>
            </a:r>
          </a:p>
          <a:p>
            <a:pPr lvl="1" eaLnBrk="1" hangingPunct="1">
              <a:buFont typeface="Wingdings 2" pitchFamily="18" charset="2"/>
              <a:buNone/>
            </a:pPr>
            <a:endParaRPr lang="en-US" smtClean="0"/>
          </a:p>
          <a:p>
            <a:pPr lvl="1" eaLnBrk="1" hangingPunct="1">
              <a:buFont typeface="Wingdings 2" pitchFamily="18" charset="2"/>
              <a:buNone/>
            </a:pPr>
            <a:r>
              <a:rPr lang="en-US" smtClean="0"/>
              <a:t>Q&amp;A session will follow.</a:t>
            </a:r>
          </a:p>
        </p:txBody>
      </p:sp>
      <p:pic>
        <p:nvPicPr>
          <p:cNvPr id="5" name="Picture 4" descr="Bible mauscript.jpg"/>
          <p:cNvPicPr>
            <a:picLocks noChangeAspect="1"/>
          </p:cNvPicPr>
          <p:nvPr/>
        </p:nvPicPr>
        <p:blipFill>
          <a:blip r:embed="rId2" cstate="print"/>
          <a:stretch>
            <a:fillRect/>
          </a:stretch>
        </p:blipFill>
        <p:spPr>
          <a:xfrm>
            <a:off x="4648200" y="1143000"/>
            <a:ext cx="3657600" cy="2428282"/>
          </a:xfrm>
          <a:prstGeom prst="rect">
            <a:avLst/>
          </a:prstGeom>
          <a:ln>
            <a:noFill/>
          </a:ln>
          <a:effectLst>
            <a:outerShdw blurRad="342900" dist="482600" dir="7560000" rotWithShape="0">
              <a:prstClr val="black">
                <a:alpha val="51000"/>
              </a:prstClr>
            </a:outerShdw>
            <a:softEdge rad="112500"/>
          </a:effectLst>
        </p:spPr>
      </p:pic>
      <p:pic>
        <p:nvPicPr>
          <p:cNvPr id="6" name="Picture 5" descr="BibleManuscript.jpg"/>
          <p:cNvPicPr>
            <a:picLocks noChangeAspect="1"/>
          </p:cNvPicPr>
          <p:nvPr/>
        </p:nvPicPr>
        <p:blipFill>
          <a:blip r:embed="rId3" cstate="print"/>
          <a:stretch>
            <a:fillRect/>
          </a:stretch>
        </p:blipFill>
        <p:spPr>
          <a:xfrm>
            <a:off x="6477000" y="3657600"/>
            <a:ext cx="2286000" cy="2979642"/>
          </a:xfrm>
          <a:prstGeom prst="rect">
            <a:avLst/>
          </a:prstGeom>
          <a:ln>
            <a:noFill/>
          </a:ln>
          <a:effectLst>
            <a:outerShdw blurRad="317500" dist="469900" dir="7320000" sx="108000" sy="108000" rotWithShape="0">
              <a:prstClr val="black">
                <a:alpha val="52000"/>
              </a:prstClr>
            </a:outerShdw>
            <a:softEdge rad="112500"/>
          </a:effectLst>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168"/>
            <a:ext cx="8686800" cy="838200"/>
          </a:xfrm>
        </p:spPr>
        <p:txBody>
          <a:bodyPr/>
          <a:lstStyle/>
          <a:p>
            <a:pPr>
              <a:defRPr/>
            </a:pPr>
            <a:r>
              <a:rPr lang="en-US" dirty="0" smtClean="0"/>
              <a:t>manuscripts</a:t>
            </a:r>
            <a:endParaRPr lang="en-US" dirty="0"/>
          </a:p>
        </p:txBody>
      </p:sp>
      <p:graphicFrame>
        <p:nvGraphicFramePr>
          <p:cNvPr id="2050" name="Chart 6"/>
          <p:cNvGraphicFramePr>
            <a:graphicFrameLocks/>
          </p:cNvGraphicFramePr>
          <p:nvPr/>
        </p:nvGraphicFramePr>
        <p:xfrm>
          <a:off x="152400" y="1295400"/>
          <a:ext cx="8839200" cy="5410200"/>
        </p:xfrm>
        <a:graphic>
          <a:graphicData uri="http://schemas.openxmlformats.org/presentationml/2006/ole">
            <p:oleObj spid="_x0000_s2050" name="Chart" r:id="rId3" imgW="8839966" imgH="5407621" progId="Excel.Sheet.8">
              <p:embed/>
            </p:oleObj>
          </a:graphicData>
        </a:graphic>
      </p:graphicFrame>
      <p:sp>
        <p:nvSpPr>
          <p:cNvPr id="8" name="Rectangle 7"/>
          <p:cNvSpPr/>
          <p:nvPr/>
        </p:nvSpPr>
        <p:spPr>
          <a:xfrm>
            <a:off x="150128" y="5903893"/>
            <a:ext cx="5020926" cy="954107"/>
          </a:xfrm>
          <a:prstGeom prst="rect">
            <a:avLst/>
          </a:prstGeom>
          <a:noFill/>
        </p:spPr>
        <p:txBody>
          <a:bodyPr wrap="none">
            <a:spAutoFit/>
          </a:bodyPr>
          <a:lstStyle/>
          <a:p>
            <a:pP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&gt;5,300 in Greek and these</a:t>
            </a:r>
          </a:p>
          <a:p>
            <a:pP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we’ve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24,000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total.</a:t>
            </a: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ompass.jpg"/>
          <p:cNvPicPr>
            <a:picLocks noChangeAspect="1"/>
          </p:cNvPicPr>
          <p:nvPr/>
        </p:nvPicPr>
        <p:blipFill>
          <a:blip r:embed="rId2" cstate="print"/>
          <a:stretch>
            <a:fillRect/>
          </a:stretch>
        </p:blipFill>
        <p:spPr>
          <a:xfrm rot="20800829">
            <a:off x="3762074" y="3090254"/>
            <a:ext cx="1560916" cy="1544563"/>
          </a:xfrm>
          <a:prstGeom prst="roundRect">
            <a:avLst>
              <a:gd name="adj" fmla="val 49824"/>
            </a:avLst>
          </a:prstGeom>
          <a:solidFill>
            <a:srgbClr val="FFFFFF">
              <a:shade val="85000"/>
            </a:srgbClr>
          </a:solidFill>
          <a:ln>
            <a:noFill/>
          </a:ln>
          <a:effectLst>
            <a:outerShdw blurRad="279400" dist="317500" dir="8280000" sx="96000" sy="96000" rotWithShape="0">
              <a:prstClr val="black">
                <a:alpha val="52000"/>
              </a:prstClr>
            </a:outerShdw>
            <a:reflection blurRad="12700" stA="38000" endPos="28000" dist="5000" dir="5400000" sy="-100000" algn="bl" rotWithShape="0"/>
          </a:effectLst>
        </p:spPr>
      </p:pic>
      <p:sp>
        <p:nvSpPr>
          <p:cNvPr id="13" name="Flowchart: Document 12"/>
          <p:cNvSpPr/>
          <p:nvPr/>
        </p:nvSpPr>
        <p:spPr>
          <a:xfrm>
            <a:off x="4648200" y="2362200"/>
            <a:ext cx="1828800" cy="1808163"/>
          </a:xfrm>
          <a:prstGeom prst="flowChartDocument">
            <a:avLst/>
          </a:prstGeom>
          <a:blipFill>
            <a:blip r:embed="rId3" cstate="print"/>
            <a:tile tx="0" ty="0" sx="100000" sy="100000" flip="none" algn="tl"/>
          </a:blipFill>
          <a:ln>
            <a:noFill/>
          </a:ln>
          <a:effectLst>
            <a:outerShdw blurRad="533400" dist="431800" dir="6600000" sx="115000" sy="1150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Document 11"/>
          <p:cNvSpPr/>
          <p:nvPr/>
        </p:nvSpPr>
        <p:spPr>
          <a:xfrm rot="10800000">
            <a:off x="4648200" y="3657600"/>
            <a:ext cx="1828800" cy="1808163"/>
          </a:xfrm>
          <a:prstGeom prst="flowChartDocument">
            <a:avLst/>
          </a:prstGeom>
          <a:blipFill>
            <a:blip r:embed="rId3" cstate="print"/>
            <a:tile tx="0" ty="0" sx="100000" sy="100000" flip="none" algn="tl"/>
          </a:blipFill>
          <a:ln>
            <a:noFill/>
          </a:ln>
          <a:effectLst>
            <a:outerShdw blurRad="495300" dist="533400" dir="7320000" sx="103000" sy="1030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t>fragments</a:t>
            </a:r>
            <a:endParaRPr lang="en-US" dirty="0"/>
          </a:p>
        </p:txBody>
      </p:sp>
      <p:sp>
        <p:nvSpPr>
          <p:cNvPr id="5" name="Flowchart: Document 4"/>
          <p:cNvSpPr/>
          <p:nvPr/>
        </p:nvSpPr>
        <p:spPr>
          <a:xfrm>
            <a:off x="2819400" y="2362200"/>
            <a:ext cx="1828800" cy="1808163"/>
          </a:xfrm>
          <a:prstGeom prst="flowChartDocument">
            <a:avLst/>
          </a:prstGeom>
          <a:blipFill>
            <a:blip r:embed="rId3" cstate="print"/>
            <a:tile tx="0" ty="0" sx="100000" sy="100000" flip="none" algn="tl"/>
          </a:blipFill>
          <a:ln>
            <a:noFill/>
          </a:ln>
          <a:effectLst>
            <a:outerShdw blurRad="266700" dist="469900" dir="6660000" sx="114000" sy="1140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lowchart: Document 6"/>
          <p:cNvSpPr/>
          <p:nvPr/>
        </p:nvSpPr>
        <p:spPr>
          <a:xfrm rot="10800000">
            <a:off x="2819400" y="3657600"/>
            <a:ext cx="1828800" cy="1808163"/>
          </a:xfrm>
          <a:prstGeom prst="flowChartDocument">
            <a:avLst/>
          </a:prstGeom>
          <a:blipFill>
            <a:blip r:embed="rId3" cstate="print"/>
            <a:tile tx="0" ty="0" sx="100000" sy="100000" flip="none" algn="tl"/>
          </a:blipFill>
          <a:ln>
            <a:noFill/>
          </a:ln>
          <a:effectLst>
            <a:outerShdw blurRad="685800" dist="546100" dir="7800000" sx="103000" sy="103000"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a:spLocks noChangeArrowheads="1"/>
          </p:cNvSpPr>
          <p:nvPr/>
        </p:nvSpPr>
        <p:spPr bwMode="auto">
          <a:xfrm>
            <a:off x="2895600" y="2438400"/>
            <a:ext cx="1600200" cy="1570038"/>
          </a:xfrm>
          <a:prstGeom prst="rect">
            <a:avLst/>
          </a:prstGeom>
          <a:noFill/>
          <a:ln w="9525">
            <a:noFill/>
            <a:miter lim="800000"/>
            <a:headEnd/>
            <a:tailEnd/>
          </a:ln>
        </p:spPr>
        <p:txBody>
          <a:bodyPr>
            <a:spAutoFit/>
          </a:bodyPr>
          <a:lstStyle/>
          <a:p>
            <a:r>
              <a:rPr lang="en-US" sz="2400"/>
              <a:t>€£µ</a:t>
            </a:r>
            <a:r>
              <a:rPr lang="el-GR" sz="2400"/>
              <a:t>αµ</a:t>
            </a:r>
            <a:r>
              <a:rPr lang="en-US" sz="2400"/>
              <a:t>á</a:t>
            </a:r>
            <a:r>
              <a:rPr lang="el-GR" sz="2400"/>
              <a:t>α</a:t>
            </a:r>
            <a:r>
              <a:rPr lang="en-US" sz="2400"/>
              <a:t>á</a:t>
            </a:r>
            <a:r>
              <a:rPr lang="el-GR" sz="2400"/>
              <a:t> αµ</a:t>
            </a:r>
            <a:r>
              <a:rPr lang="en-US" sz="2400"/>
              <a:t>ðæóƱ</a:t>
            </a:r>
            <a:r>
              <a:rPr lang="el-GR" sz="2400"/>
              <a:t>α£</a:t>
            </a:r>
            <a:r>
              <a:rPr lang="az-Cyrl-AZ" sz="2400"/>
              <a:t>ѯ</a:t>
            </a:r>
            <a:r>
              <a:rPr lang="el-GR" sz="2400"/>
              <a:t>αµ</a:t>
            </a:r>
            <a:r>
              <a:rPr lang="en-US" sz="2400"/>
              <a:t>ðæóðƱ</a:t>
            </a:r>
            <a:r>
              <a:rPr lang="el-GR" sz="2400"/>
              <a:t>α</a:t>
            </a:r>
            <a:r>
              <a:rPr lang="en-US" sz="2400"/>
              <a:t>áµ</a:t>
            </a:r>
            <a:r>
              <a:rPr lang="el-GR" sz="2400"/>
              <a:t>α</a:t>
            </a:r>
            <a:r>
              <a:rPr lang="en-US" sz="2400"/>
              <a:t>¥</a:t>
            </a:r>
          </a:p>
        </p:txBody>
      </p:sp>
      <p:sp>
        <p:nvSpPr>
          <p:cNvPr id="16" name="TextBox 15"/>
          <p:cNvSpPr txBox="1">
            <a:spLocks noChangeArrowheads="1"/>
          </p:cNvSpPr>
          <p:nvPr/>
        </p:nvSpPr>
        <p:spPr bwMode="auto">
          <a:xfrm>
            <a:off x="4724400" y="2438400"/>
            <a:ext cx="1600200" cy="1570038"/>
          </a:xfrm>
          <a:prstGeom prst="rect">
            <a:avLst/>
          </a:prstGeom>
          <a:noFill/>
          <a:ln w="9525">
            <a:noFill/>
            <a:miter lim="800000"/>
            <a:headEnd/>
            <a:tailEnd/>
          </a:ln>
        </p:spPr>
        <p:txBody>
          <a:bodyPr>
            <a:spAutoFit/>
          </a:bodyPr>
          <a:lstStyle/>
          <a:p>
            <a:r>
              <a:rPr lang="el-GR" sz="2400"/>
              <a:t>αµ</a:t>
            </a:r>
            <a:r>
              <a:rPr lang="en-US" sz="2400"/>
              <a:t>ðæóƱ</a:t>
            </a:r>
            <a:r>
              <a:rPr lang="el-GR" sz="2400"/>
              <a:t>µ</a:t>
            </a:r>
            <a:r>
              <a:rPr lang="en-US" sz="2400"/>
              <a:t> €£µ</a:t>
            </a:r>
            <a:r>
              <a:rPr lang="el-GR" sz="2400"/>
              <a:t>αµ</a:t>
            </a:r>
            <a:r>
              <a:rPr lang="en-US" sz="2400"/>
              <a:t>á</a:t>
            </a:r>
            <a:r>
              <a:rPr lang="el-GR" sz="2400"/>
              <a:t>α</a:t>
            </a:r>
            <a:r>
              <a:rPr lang="en-US" sz="2400"/>
              <a:t>á</a:t>
            </a:r>
            <a:r>
              <a:rPr lang="el-GR" sz="2400"/>
              <a:t> α£</a:t>
            </a:r>
            <a:r>
              <a:rPr lang="az-Cyrl-AZ" sz="2400"/>
              <a:t>ѯ</a:t>
            </a:r>
            <a:r>
              <a:rPr lang="el-GR" sz="2400"/>
              <a:t>αµ</a:t>
            </a:r>
            <a:r>
              <a:rPr lang="en-US" sz="2400"/>
              <a:t>ðæóðƱáµ</a:t>
            </a:r>
            <a:r>
              <a:rPr lang="el-GR" sz="2400"/>
              <a:t>α</a:t>
            </a:r>
            <a:r>
              <a:rPr lang="en-US" sz="2400"/>
              <a:t>¥</a:t>
            </a:r>
          </a:p>
        </p:txBody>
      </p:sp>
      <p:sp>
        <p:nvSpPr>
          <p:cNvPr id="17" name="TextBox 16"/>
          <p:cNvSpPr txBox="1">
            <a:spLocks noChangeArrowheads="1"/>
          </p:cNvSpPr>
          <p:nvPr/>
        </p:nvSpPr>
        <p:spPr bwMode="auto">
          <a:xfrm>
            <a:off x="2895600" y="3886200"/>
            <a:ext cx="1600200" cy="1570038"/>
          </a:xfrm>
          <a:prstGeom prst="rect">
            <a:avLst/>
          </a:prstGeom>
          <a:noFill/>
          <a:ln w="9525">
            <a:noFill/>
            <a:miter lim="800000"/>
            <a:headEnd/>
            <a:tailEnd/>
          </a:ln>
        </p:spPr>
        <p:txBody>
          <a:bodyPr>
            <a:spAutoFit/>
          </a:bodyPr>
          <a:lstStyle/>
          <a:p>
            <a:r>
              <a:rPr lang="en-US" sz="2400"/>
              <a:t>€£µ</a:t>
            </a:r>
            <a:r>
              <a:rPr lang="el-GR" sz="2400"/>
              <a:t>αµ</a:t>
            </a:r>
            <a:r>
              <a:rPr lang="en-US" sz="2400"/>
              <a:t>á</a:t>
            </a:r>
            <a:r>
              <a:rPr lang="el-GR" sz="2400"/>
              <a:t>α</a:t>
            </a:r>
            <a:r>
              <a:rPr lang="en-US" sz="2400"/>
              <a:t>á</a:t>
            </a:r>
            <a:r>
              <a:rPr lang="el-GR" sz="2400"/>
              <a:t> αµ</a:t>
            </a:r>
            <a:r>
              <a:rPr lang="en-US" sz="2400"/>
              <a:t>ðæóƱ</a:t>
            </a:r>
            <a:r>
              <a:rPr lang="el-GR" sz="2400"/>
              <a:t>α£</a:t>
            </a:r>
            <a:r>
              <a:rPr lang="az-Cyrl-AZ" sz="2400"/>
              <a:t>ѯ</a:t>
            </a:r>
            <a:r>
              <a:rPr lang="el-GR" sz="2400"/>
              <a:t>αµ</a:t>
            </a:r>
            <a:r>
              <a:rPr lang="en-US" sz="2400"/>
              <a:t>ðæóðƱ</a:t>
            </a:r>
            <a:r>
              <a:rPr lang="el-GR" sz="2400"/>
              <a:t>α</a:t>
            </a:r>
            <a:r>
              <a:rPr lang="en-US" sz="2400"/>
              <a:t>áµ</a:t>
            </a:r>
            <a:r>
              <a:rPr lang="el-GR" sz="2400"/>
              <a:t>α</a:t>
            </a:r>
            <a:r>
              <a:rPr lang="en-US" sz="2400"/>
              <a:t>¥</a:t>
            </a:r>
          </a:p>
        </p:txBody>
      </p:sp>
      <p:sp>
        <p:nvSpPr>
          <p:cNvPr id="18" name="TextBox 17"/>
          <p:cNvSpPr txBox="1">
            <a:spLocks noChangeArrowheads="1"/>
          </p:cNvSpPr>
          <p:nvPr/>
        </p:nvSpPr>
        <p:spPr bwMode="auto">
          <a:xfrm>
            <a:off x="4724400" y="3886200"/>
            <a:ext cx="1600200" cy="1570038"/>
          </a:xfrm>
          <a:prstGeom prst="rect">
            <a:avLst/>
          </a:prstGeom>
          <a:noFill/>
          <a:ln w="9525">
            <a:noFill/>
            <a:miter lim="800000"/>
            <a:headEnd/>
            <a:tailEnd/>
          </a:ln>
        </p:spPr>
        <p:txBody>
          <a:bodyPr>
            <a:spAutoFit/>
          </a:bodyPr>
          <a:lstStyle/>
          <a:p>
            <a:r>
              <a:rPr lang="en-US" sz="2400"/>
              <a:t>ðæóá</a:t>
            </a:r>
            <a:r>
              <a:rPr lang="el-GR" sz="2400"/>
              <a:t>α</a:t>
            </a:r>
            <a:r>
              <a:rPr lang="en-US" sz="2400"/>
              <a:t>áó</a:t>
            </a:r>
            <a:r>
              <a:rPr lang="az-Cyrl-AZ" sz="2400"/>
              <a:t> </a:t>
            </a:r>
            <a:r>
              <a:rPr lang="el-GR" sz="2400"/>
              <a:t> αµ</a:t>
            </a:r>
            <a:r>
              <a:rPr lang="en-US" sz="2400"/>
              <a:t>ðæóƱ</a:t>
            </a:r>
            <a:r>
              <a:rPr lang="el-GR" sz="2400"/>
              <a:t>α£</a:t>
            </a:r>
            <a:r>
              <a:rPr lang="az-Cyrl-AZ" sz="2400"/>
              <a:t>ѯ</a:t>
            </a:r>
            <a:r>
              <a:rPr lang="el-GR" sz="2400"/>
              <a:t>αµ</a:t>
            </a:r>
            <a:r>
              <a:rPr lang="en-US" sz="2400"/>
              <a:t>ðƱ</a:t>
            </a:r>
            <a:r>
              <a:rPr lang="el-GR" sz="2400"/>
              <a:t>α</a:t>
            </a:r>
            <a:r>
              <a:rPr lang="en-US" sz="2400"/>
              <a:t>áµ¥æ€£µ</a:t>
            </a:r>
            <a:r>
              <a:rPr lang="el-GR" sz="2400"/>
              <a:t>α</a:t>
            </a:r>
            <a:endParaRPr lang="en-US" sz="2400"/>
          </a:p>
        </p:txBody>
      </p:sp>
      <p:sp>
        <p:nvSpPr>
          <p:cNvPr id="19" name="Rectangle 18"/>
          <p:cNvSpPr/>
          <p:nvPr/>
        </p:nvSpPr>
        <p:spPr>
          <a:xfrm>
            <a:off x="95536" y="6150114"/>
            <a:ext cx="1608133"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Egypt</a:t>
            </a:r>
          </a:p>
        </p:txBody>
      </p:sp>
      <p:sp>
        <p:nvSpPr>
          <p:cNvPr id="20" name="Rectangle 19"/>
          <p:cNvSpPr/>
          <p:nvPr/>
        </p:nvSpPr>
        <p:spPr>
          <a:xfrm>
            <a:off x="7681350" y="1447800"/>
            <a:ext cx="1439817"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Syria</a:t>
            </a:r>
          </a:p>
        </p:txBody>
      </p:sp>
      <p:sp>
        <p:nvSpPr>
          <p:cNvPr id="21" name="Rectangle 20"/>
          <p:cNvSpPr/>
          <p:nvPr/>
        </p:nvSpPr>
        <p:spPr>
          <a:xfrm>
            <a:off x="95536" y="1219200"/>
            <a:ext cx="2807179"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Asia Minor</a:t>
            </a:r>
          </a:p>
        </p:txBody>
      </p:sp>
      <p:sp>
        <p:nvSpPr>
          <p:cNvPr id="22" name="Rectangle 21"/>
          <p:cNvSpPr/>
          <p:nvPr/>
        </p:nvSpPr>
        <p:spPr>
          <a:xfrm>
            <a:off x="7481450" y="6150114"/>
            <a:ext cx="1640194"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Africa</a:t>
            </a:r>
          </a:p>
        </p:txBody>
      </p:sp>
      <p:pic>
        <p:nvPicPr>
          <p:cNvPr id="24" name="Picture 23" descr="P46.jpg"/>
          <p:cNvPicPr>
            <a:picLocks noChangeAspect="1"/>
          </p:cNvPicPr>
          <p:nvPr/>
        </p:nvPicPr>
        <p:blipFill>
          <a:blip r:embed="rId4" cstate="print"/>
          <a:stretch>
            <a:fillRect/>
          </a:stretch>
        </p:blipFill>
        <p:spPr>
          <a:xfrm>
            <a:off x="381000" y="2362200"/>
            <a:ext cx="1752600" cy="2476500"/>
          </a:xfrm>
          <a:prstGeom prst="rect">
            <a:avLst/>
          </a:prstGeom>
          <a:ln>
            <a:noFill/>
          </a:ln>
          <a:effectLst>
            <a:softEdge rad="112500"/>
          </a:effectLst>
        </p:spPr>
      </p:pic>
      <p:pic>
        <p:nvPicPr>
          <p:cNvPr id="25" name="Picture 24" descr="manuscripts.jpg"/>
          <p:cNvPicPr>
            <a:picLocks noChangeAspect="1"/>
          </p:cNvPicPr>
          <p:nvPr/>
        </p:nvPicPr>
        <p:blipFill>
          <a:blip r:embed="rId5" cstate="print"/>
          <a:stretch>
            <a:fillRect/>
          </a:stretch>
        </p:blipFill>
        <p:spPr>
          <a:xfrm>
            <a:off x="2286001" y="2362200"/>
            <a:ext cx="2209800" cy="2514600"/>
          </a:xfrm>
          <a:prstGeom prst="rect">
            <a:avLst/>
          </a:prstGeom>
          <a:ln>
            <a:noFill/>
          </a:ln>
          <a:effectLst>
            <a:softEdge rad="112500"/>
          </a:effectLst>
        </p:spPr>
      </p:pic>
      <p:pic>
        <p:nvPicPr>
          <p:cNvPr id="26" name="Picture 25" descr="DSS 5.jpg"/>
          <p:cNvPicPr>
            <a:picLocks noChangeAspect="1"/>
          </p:cNvPicPr>
          <p:nvPr/>
        </p:nvPicPr>
        <p:blipFill>
          <a:blip r:embed="rId6" cstate="print"/>
          <a:stretch>
            <a:fillRect/>
          </a:stretch>
        </p:blipFill>
        <p:spPr>
          <a:xfrm>
            <a:off x="4648200" y="2362200"/>
            <a:ext cx="2057400" cy="2514600"/>
          </a:xfrm>
          <a:prstGeom prst="rect">
            <a:avLst/>
          </a:prstGeom>
          <a:ln>
            <a:noFill/>
          </a:ln>
          <a:effectLst>
            <a:softEdge rad="112500"/>
          </a:effectLst>
        </p:spPr>
      </p:pic>
      <p:pic>
        <p:nvPicPr>
          <p:cNvPr id="27" name="Picture 26" descr="manuscript 2.jpg"/>
          <p:cNvPicPr>
            <a:picLocks noChangeAspect="1"/>
          </p:cNvPicPr>
          <p:nvPr/>
        </p:nvPicPr>
        <p:blipFill>
          <a:blip r:embed="rId7" cstate="print"/>
          <a:stretch>
            <a:fillRect/>
          </a:stretch>
        </p:blipFill>
        <p:spPr>
          <a:xfrm>
            <a:off x="6781800" y="2362200"/>
            <a:ext cx="2057400" cy="2514600"/>
          </a:xfrm>
          <a:prstGeom prst="rect">
            <a:avLst/>
          </a:prstGeom>
          <a:ln>
            <a:noFill/>
          </a:ln>
          <a:effectLst>
            <a:softEdge rad="112500"/>
          </a:effectLst>
        </p:spPr>
      </p:pic>
      <p:sp>
        <p:nvSpPr>
          <p:cNvPr id="28" name="Rectangle 27"/>
          <p:cNvSpPr/>
          <p:nvPr/>
        </p:nvSpPr>
        <p:spPr>
          <a:xfrm>
            <a:off x="381000" y="5410200"/>
            <a:ext cx="8321509"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Some fragments date back as far as 2400 B.C.</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47086E-6 L 0.1125 0.15217 " pathEditMode="relative" rAng="0" ptsTypes="AA">
                                      <p:cBhvr>
                                        <p:cTn id="6" dur="2000" fill="hold"/>
                                        <p:tgtEl>
                                          <p:spTgt spid="18"/>
                                        </p:tgtEl>
                                        <p:attrNameLst>
                                          <p:attrName>ppt_x</p:attrName>
                                          <p:attrName>ppt_y</p:attrName>
                                        </p:attrNameLst>
                                      </p:cBhvr>
                                      <p:rCtr x="56" y="76"/>
                                    </p:animMotion>
                                  </p:childTnLst>
                                </p:cTn>
                              </p:par>
                              <p:par>
                                <p:cTn id="7" presetID="49" presetClass="path" presetSubtype="0" accel="50000" decel="50000" fill="hold" grpId="0" nodeType="withEffect">
                                  <p:stCondLst>
                                    <p:cond delay="0"/>
                                  </p:stCondLst>
                                  <p:childTnLst>
                                    <p:animMotion origin="layout" path="M 1.11022E-16 4.62535E-8 L 0.11667 0.15541 " pathEditMode="relative" rAng="0" ptsTypes="AA">
                                      <p:cBhvr>
                                        <p:cTn id="8" dur="2000" fill="hold"/>
                                        <p:tgtEl>
                                          <p:spTgt spid="12"/>
                                        </p:tgtEl>
                                        <p:attrNameLst>
                                          <p:attrName>ppt_x</p:attrName>
                                          <p:attrName>ppt_y</p:attrName>
                                        </p:attrNameLst>
                                      </p:cBhvr>
                                      <p:rCtr x="58" y="78"/>
                                    </p:animMotion>
                                  </p:childTnLst>
                                </p:cTn>
                              </p:par>
                              <p:par>
                                <p:cTn id="9" presetID="56" presetClass="path" presetSubtype="0" accel="50000" decel="50000" fill="hold" grpId="0" nodeType="withEffect">
                                  <p:stCondLst>
                                    <p:cond delay="0"/>
                                  </p:stCondLst>
                                  <p:childTnLst>
                                    <p:animMotion origin="layout" path="M 3.33333E-6 -2.71045E-6 L 0.12083 -0.14755 " pathEditMode="relative" rAng="0" ptsTypes="AA">
                                      <p:cBhvr>
                                        <p:cTn id="10" dur="2000" fill="hold"/>
                                        <p:tgtEl>
                                          <p:spTgt spid="16"/>
                                        </p:tgtEl>
                                        <p:attrNameLst>
                                          <p:attrName>ppt_x</p:attrName>
                                          <p:attrName>ppt_y</p:attrName>
                                        </p:attrNameLst>
                                      </p:cBhvr>
                                      <p:rCtr x="60" y="-74"/>
                                    </p:animMotion>
                                  </p:childTnLst>
                                </p:cTn>
                              </p:par>
                              <p:par>
                                <p:cTn id="11" presetID="56" presetClass="path" presetSubtype="0" accel="50000" decel="50000" fill="hold" grpId="0" nodeType="withEffect">
                                  <p:stCondLst>
                                    <p:cond delay="0"/>
                                  </p:stCondLst>
                                  <p:childTnLst>
                                    <p:animMotion origin="layout" path="M -3.33333E-6 3.07123E-6 L 0.11667 -0.1427 " pathEditMode="relative" rAng="0" ptsTypes="AA">
                                      <p:cBhvr>
                                        <p:cTn id="12" dur="2000" fill="hold"/>
                                        <p:tgtEl>
                                          <p:spTgt spid="13"/>
                                        </p:tgtEl>
                                        <p:attrNameLst>
                                          <p:attrName>ppt_x</p:attrName>
                                          <p:attrName>ppt_y</p:attrName>
                                        </p:attrNameLst>
                                      </p:cBhvr>
                                      <p:rCtr x="58" y="-71"/>
                                    </p:animMotion>
                                  </p:childTnLst>
                                </p:cTn>
                              </p:par>
                              <p:par>
                                <p:cTn id="13" presetID="0" presetClass="path" presetSubtype="0" accel="50000" decel="50000" fill="hold" grpId="0" nodeType="withEffect">
                                  <p:stCondLst>
                                    <p:cond delay="0"/>
                                  </p:stCondLst>
                                  <p:childTnLst>
                                    <p:animMotion origin="layout" path="M 0 0 L -0.13333 -0.13321 " pathEditMode="relative" ptsTypes="AA">
                                      <p:cBhvr>
                                        <p:cTn id="14" dur="2000" fill="hold"/>
                                        <p:tgtEl>
                                          <p:spTgt spid="1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13333 -0.13321 " pathEditMode="relative" ptsTypes="AA">
                                      <p:cBhvr>
                                        <p:cTn id="16" dur="2000" fill="hold"/>
                                        <p:tgtEl>
                                          <p:spTgt spid="5"/>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125 0.15541 " pathEditMode="relative" ptsTypes="AA">
                                      <p:cBhvr>
                                        <p:cTn id="18" dur="2000" fill="hold"/>
                                        <p:tgtEl>
                                          <p:spTgt spid="17"/>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25 0.15541 " pathEditMode="relative" ptsTypes="AA">
                                      <p:cBhvr>
                                        <p:cTn id="20" dur="2000" fill="hold"/>
                                        <p:tgtEl>
                                          <p:spTgt spid="7"/>
                                        </p:tgtEl>
                                        <p:attrNameLst>
                                          <p:attrName>ppt_x</p:attrName>
                                          <p:attrName>ppt_y</p:attrName>
                                        </p:attrNameLst>
                                      </p:cBhvr>
                                    </p:animMotion>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0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xit" presetSubtype="0" fill="hold" grpId="1" nodeType="clickEffect">
                                  <p:stCondLst>
                                    <p:cond delay="0"/>
                                  </p:stCondLst>
                                  <p:childTnLst>
                                    <p:anim calcmode="lin" valueType="num">
                                      <p:cBhvr>
                                        <p:cTn id="36" dur="1000"/>
                                        <p:tgtEl>
                                          <p:spTgt spid="5"/>
                                        </p:tgtEl>
                                        <p:attrNameLst>
                                          <p:attrName>ppt_x</p:attrName>
                                        </p:attrNameLst>
                                      </p:cBhvr>
                                      <p:tavLst>
                                        <p:tav tm="0">
                                          <p:val>
                                            <p:strVal val="ppt_x"/>
                                          </p:val>
                                        </p:tav>
                                        <p:tav tm="100000">
                                          <p:val>
                                            <p:strVal val="ppt_x-.2"/>
                                          </p:val>
                                        </p:tav>
                                      </p:tavLst>
                                    </p:anim>
                                    <p:anim calcmode="lin" valueType="num">
                                      <p:cBhvr>
                                        <p:cTn id="37" dur="1000"/>
                                        <p:tgtEl>
                                          <p:spTgt spid="5"/>
                                        </p:tgtEl>
                                        <p:attrNameLst>
                                          <p:attrName>ppt_y</p:attrName>
                                        </p:attrNameLst>
                                      </p:cBhvr>
                                      <p:tavLst>
                                        <p:tav tm="0">
                                          <p:val>
                                            <p:strVal val="ppt_y"/>
                                          </p:val>
                                        </p:tav>
                                        <p:tav tm="100000">
                                          <p:val>
                                            <p:strVal val="ppt_y"/>
                                          </p:val>
                                        </p:tav>
                                      </p:tavLst>
                                    </p:anim>
                                    <p:animEffect transition="out" filter="fade">
                                      <p:cBhvr>
                                        <p:cTn id="38" dur="1000"/>
                                        <p:tgtEl>
                                          <p:spTgt spid="5"/>
                                        </p:tgtEl>
                                      </p:cBhvr>
                                    </p:animEffect>
                                    <p:set>
                                      <p:cBhvr>
                                        <p:cTn id="39" dur="1" fill="hold">
                                          <p:stCondLst>
                                            <p:cond delay="999"/>
                                          </p:stCondLst>
                                        </p:cTn>
                                        <p:tgtEl>
                                          <p:spTgt spid="5"/>
                                        </p:tgtEl>
                                        <p:attrNameLst>
                                          <p:attrName>style.visibility</p:attrName>
                                        </p:attrNameLst>
                                      </p:cBhvr>
                                      <p:to>
                                        <p:strVal val="hidden"/>
                                      </p:to>
                                    </p:set>
                                  </p:childTnLst>
                                </p:cTn>
                              </p:par>
                              <p:par>
                                <p:cTn id="40" presetID="29" presetClass="exit" presetSubtype="0" fill="hold" grpId="1" nodeType="withEffect">
                                  <p:stCondLst>
                                    <p:cond delay="0"/>
                                  </p:stCondLst>
                                  <p:childTnLst>
                                    <p:anim calcmode="lin" valueType="num">
                                      <p:cBhvr>
                                        <p:cTn id="41" dur="1000"/>
                                        <p:tgtEl>
                                          <p:spTgt spid="15"/>
                                        </p:tgtEl>
                                        <p:attrNameLst>
                                          <p:attrName>ppt_x</p:attrName>
                                        </p:attrNameLst>
                                      </p:cBhvr>
                                      <p:tavLst>
                                        <p:tav tm="0">
                                          <p:val>
                                            <p:strVal val="ppt_x"/>
                                          </p:val>
                                        </p:tav>
                                        <p:tav tm="100000">
                                          <p:val>
                                            <p:strVal val="ppt_x-.2"/>
                                          </p:val>
                                        </p:tav>
                                      </p:tavLst>
                                    </p:anim>
                                    <p:anim calcmode="lin" valueType="num">
                                      <p:cBhvr>
                                        <p:cTn id="42" dur="1000"/>
                                        <p:tgtEl>
                                          <p:spTgt spid="15"/>
                                        </p:tgtEl>
                                        <p:attrNameLst>
                                          <p:attrName>ppt_y</p:attrName>
                                        </p:attrNameLst>
                                      </p:cBhvr>
                                      <p:tavLst>
                                        <p:tav tm="0">
                                          <p:val>
                                            <p:strVal val="ppt_y"/>
                                          </p:val>
                                        </p:tav>
                                        <p:tav tm="100000">
                                          <p:val>
                                            <p:strVal val="ppt_y"/>
                                          </p:val>
                                        </p:tav>
                                      </p:tavLst>
                                    </p:anim>
                                    <p:animEffect transition="out" filter="fade">
                                      <p:cBhvr>
                                        <p:cTn id="43" dur="1000"/>
                                        <p:tgtEl>
                                          <p:spTgt spid="15"/>
                                        </p:tgtEl>
                                      </p:cBhvr>
                                    </p:animEffect>
                                    <p:set>
                                      <p:cBhvr>
                                        <p:cTn id="44" dur="1" fill="hold">
                                          <p:stCondLst>
                                            <p:cond delay="999"/>
                                          </p:stCondLst>
                                        </p:cTn>
                                        <p:tgtEl>
                                          <p:spTgt spid="15"/>
                                        </p:tgtEl>
                                        <p:attrNameLst>
                                          <p:attrName>style.visibility</p:attrName>
                                        </p:attrNameLst>
                                      </p:cBhvr>
                                      <p:to>
                                        <p:strVal val="hidden"/>
                                      </p:to>
                                    </p:set>
                                  </p:childTnLst>
                                </p:cTn>
                              </p:par>
                              <p:par>
                                <p:cTn id="45" presetID="29" presetClass="exit" presetSubtype="0" fill="hold" grpId="1" nodeType="withEffect">
                                  <p:stCondLst>
                                    <p:cond delay="0"/>
                                  </p:stCondLst>
                                  <p:childTnLst>
                                    <p:anim calcmode="lin" valueType="num">
                                      <p:cBhvr>
                                        <p:cTn id="46" dur="1000"/>
                                        <p:tgtEl>
                                          <p:spTgt spid="17"/>
                                        </p:tgtEl>
                                        <p:attrNameLst>
                                          <p:attrName>ppt_x</p:attrName>
                                        </p:attrNameLst>
                                      </p:cBhvr>
                                      <p:tavLst>
                                        <p:tav tm="0">
                                          <p:val>
                                            <p:strVal val="ppt_x"/>
                                          </p:val>
                                        </p:tav>
                                        <p:tav tm="100000">
                                          <p:val>
                                            <p:strVal val="ppt_x-.2"/>
                                          </p:val>
                                        </p:tav>
                                      </p:tavLst>
                                    </p:anim>
                                    <p:anim calcmode="lin" valueType="num">
                                      <p:cBhvr>
                                        <p:cTn id="47" dur="1000"/>
                                        <p:tgtEl>
                                          <p:spTgt spid="17"/>
                                        </p:tgtEl>
                                        <p:attrNameLst>
                                          <p:attrName>ppt_y</p:attrName>
                                        </p:attrNameLst>
                                      </p:cBhvr>
                                      <p:tavLst>
                                        <p:tav tm="0">
                                          <p:val>
                                            <p:strVal val="ppt_y"/>
                                          </p:val>
                                        </p:tav>
                                        <p:tav tm="100000">
                                          <p:val>
                                            <p:strVal val="ppt_y"/>
                                          </p:val>
                                        </p:tav>
                                      </p:tavLst>
                                    </p:anim>
                                    <p:animEffect transition="out" filter="fad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par>
                                <p:cTn id="50" presetID="29" presetClass="exit" presetSubtype="0" fill="hold" grpId="1" nodeType="withEffect">
                                  <p:stCondLst>
                                    <p:cond delay="0"/>
                                  </p:stCondLst>
                                  <p:childTnLst>
                                    <p:anim calcmode="lin" valueType="num">
                                      <p:cBhvr>
                                        <p:cTn id="51" dur="1000"/>
                                        <p:tgtEl>
                                          <p:spTgt spid="7"/>
                                        </p:tgtEl>
                                        <p:attrNameLst>
                                          <p:attrName>ppt_x</p:attrName>
                                        </p:attrNameLst>
                                      </p:cBhvr>
                                      <p:tavLst>
                                        <p:tav tm="0">
                                          <p:val>
                                            <p:strVal val="ppt_x"/>
                                          </p:val>
                                        </p:tav>
                                        <p:tav tm="100000">
                                          <p:val>
                                            <p:strVal val="ppt_x-.2"/>
                                          </p:val>
                                        </p:tav>
                                      </p:tavLst>
                                    </p:anim>
                                    <p:anim calcmode="lin" valueType="num">
                                      <p:cBhvr>
                                        <p:cTn id="52" dur="1000"/>
                                        <p:tgtEl>
                                          <p:spTgt spid="7"/>
                                        </p:tgtEl>
                                        <p:attrNameLst>
                                          <p:attrName>ppt_y</p:attrName>
                                        </p:attrNameLst>
                                      </p:cBhvr>
                                      <p:tavLst>
                                        <p:tav tm="0">
                                          <p:val>
                                            <p:strVal val="ppt_y"/>
                                          </p:val>
                                        </p:tav>
                                        <p:tav tm="100000">
                                          <p:val>
                                            <p:strVal val="ppt_y"/>
                                          </p:val>
                                        </p:tav>
                                      </p:tavLst>
                                    </p:anim>
                                    <p:animEffect transition="out" filter="fade">
                                      <p:cBhvr>
                                        <p:cTn id="53" dur="1000"/>
                                        <p:tgtEl>
                                          <p:spTgt spid="7"/>
                                        </p:tgtEl>
                                      </p:cBhvr>
                                    </p:animEffect>
                                    <p:set>
                                      <p:cBhvr>
                                        <p:cTn id="54" dur="1" fill="hold">
                                          <p:stCondLst>
                                            <p:cond delay="999"/>
                                          </p:stCondLst>
                                        </p:cTn>
                                        <p:tgtEl>
                                          <p:spTgt spid="7"/>
                                        </p:tgtEl>
                                        <p:attrNameLst>
                                          <p:attrName>style.visibility</p:attrName>
                                        </p:attrNameLst>
                                      </p:cBhvr>
                                      <p:to>
                                        <p:strVal val="hidden"/>
                                      </p:to>
                                    </p:set>
                                  </p:childTnLst>
                                </p:cTn>
                              </p:par>
                              <p:par>
                                <p:cTn id="55" presetID="29" presetClass="exit" presetSubtype="0" fill="hold" grpId="1" nodeType="withEffect">
                                  <p:stCondLst>
                                    <p:cond delay="0"/>
                                  </p:stCondLst>
                                  <p:childTnLst>
                                    <p:anim calcmode="lin" valueType="num">
                                      <p:cBhvr>
                                        <p:cTn id="56" dur="1000"/>
                                        <p:tgtEl>
                                          <p:spTgt spid="16"/>
                                        </p:tgtEl>
                                        <p:attrNameLst>
                                          <p:attrName>ppt_x</p:attrName>
                                        </p:attrNameLst>
                                      </p:cBhvr>
                                      <p:tavLst>
                                        <p:tav tm="0">
                                          <p:val>
                                            <p:strVal val="ppt_x"/>
                                          </p:val>
                                        </p:tav>
                                        <p:tav tm="100000">
                                          <p:val>
                                            <p:strVal val="ppt_x-.2"/>
                                          </p:val>
                                        </p:tav>
                                      </p:tavLst>
                                    </p:anim>
                                    <p:anim calcmode="lin" valueType="num">
                                      <p:cBhvr>
                                        <p:cTn id="57" dur="1000"/>
                                        <p:tgtEl>
                                          <p:spTgt spid="16"/>
                                        </p:tgtEl>
                                        <p:attrNameLst>
                                          <p:attrName>ppt_y</p:attrName>
                                        </p:attrNameLst>
                                      </p:cBhvr>
                                      <p:tavLst>
                                        <p:tav tm="0">
                                          <p:val>
                                            <p:strVal val="ppt_y"/>
                                          </p:val>
                                        </p:tav>
                                        <p:tav tm="100000">
                                          <p:val>
                                            <p:strVal val="ppt_y"/>
                                          </p:val>
                                        </p:tav>
                                      </p:tavLst>
                                    </p:anim>
                                    <p:animEffect transition="out" filter="fade">
                                      <p:cBhvr>
                                        <p:cTn id="58" dur="1000"/>
                                        <p:tgtEl>
                                          <p:spTgt spid="16"/>
                                        </p:tgtEl>
                                      </p:cBhvr>
                                    </p:animEffect>
                                    <p:set>
                                      <p:cBhvr>
                                        <p:cTn id="59" dur="1" fill="hold">
                                          <p:stCondLst>
                                            <p:cond delay="999"/>
                                          </p:stCondLst>
                                        </p:cTn>
                                        <p:tgtEl>
                                          <p:spTgt spid="16"/>
                                        </p:tgtEl>
                                        <p:attrNameLst>
                                          <p:attrName>style.visibility</p:attrName>
                                        </p:attrNameLst>
                                      </p:cBhvr>
                                      <p:to>
                                        <p:strVal val="hidden"/>
                                      </p:to>
                                    </p:set>
                                  </p:childTnLst>
                                </p:cTn>
                              </p:par>
                              <p:par>
                                <p:cTn id="60" presetID="29" presetClass="exit" presetSubtype="0" fill="hold" grpId="1" nodeType="withEffect">
                                  <p:stCondLst>
                                    <p:cond delay="0"/>
                                  </p:stCondLst>
                                  <p:childTnLst>
                                    <p:anim calcmode="lin" valueType="num">
                                      <p:cBhvr>
                                        <p:cTn id="61" dur="1000"/>
                                        <p:tgtEl>
                                          <p:spTgt spid="13"/>
                                        </p:tgtEl>
                                        <p:attrNameLst>
                                          <p:attrName>ppt_x</p:attrName>
                                        </p:attrNameLst>
                                      </p:cBhvr>
                                      <p:tavLst>
                                        <p:tav tm="0">
                                          <p:val>
                                            <p:strVal val="ppt_x"/>
                                          </p:val>
                                        </p:tav>
                                        <p:tav tm="100000">
                                          <p:val>
                                            <p:strVal val="ppt_x-.2"/>
                                          </p:val>
                                        </p:tav>
                                      </p:tavLst>
                                    </p:anim>
                                    <p:anim calcmode="lin" valueType="num">
                                      <p:cBhvr>
                                        <p:cTn id="62" dur="1000"/>
                                        <p:tgtEl>
                                          <p:spTgt spid="13"/>
                                        </p:tgtEl>
                                        <p:attrNameLst>
                                          <p:attrName>ppt_y</p:attrName>
                                        </p:attrNameLst>
                                      </p:cBhvr>
                                      <p:tavLst>
                                        <p:tav tm="0">
                                          <p:val>
                                            <p:strVal val="ppt_y"/>
                                          </p:val>
                                        </p:tav>
                                        <p:tav tm="100000">
                                          <p:val>
                                            <p:strVal val="ppt_y"/>
                                          </p:val>
                                        </p:tav>
                                      </p:tavLst>
                                    </p:anim>
                                    <p:animEffect transition="out" filter="fade">
                                      <p:cBhvr>
                                        <p:cTn id="63" dur="1000"/>
                                        <p:tgtEl>
                                          <p:spTgt spid="13"/>
                                        </p:tgtEl>
                                      </p:cBhvr>
                                    </p:animEffect>
                                    <p:set>
                                      <p:cBhvr>
                                        <p:cTn id="64" dur="1" fill="hold">
                                          <p:stCondLst>
                                            <p:cond delay="999"/>
                                          </p:stCondLst>
                                        </p:cTn>
                                        <p:tgtEl>
                                          <p:spTgt spid="13"/>
                                        </p:tgtEl>
                                        <p:attrNameLst>
                                          <p:attrName>style.visibility</p:attrName>
                                        </p:attrNameLst>
                                      </p:cBhvr>
                                      <p:to>
                                        <p:strVal val="hidden"/>
                                      </p:to>
                                    </p:set>
                                  </p:childTnLst>
                                </p:cTn>
                              </p:par>
                              <p:par>
                                <p:cTn id="65" presetID="29" presetClass="exit" presetSubtype="0" fill="hold" grpId="1" nodeType="withEffect">
                                  <p:stCondLst>
                                    <p:cond delay="0"/>
                                  </p:stCondLst>
                                  <p:childTnLst>
                                    <p:anim calcmode="lin" valueType="num">
                                      <p:cBhvr>
                                        <p:cTn id="66" dur="1000"/>
                                        <p:tgtEl>
                                          <p:spTgt spid="12"/>
                                        </p:tgtEl>
                                        <p:attrNameLst>
                                          <p:attrName>ppt_x</p:attrName>
                                        </p:attrNameLst>
                                      </p:cBhvr>
                                      <p:tavLst>
                                        <p:tav tm="0">
                                          <p:val>
                                            <p:strVal val="ppt_x"/>
                                          </p:val>
                                        </p:tav>
                                        <p:tav tm="100000">
                                          <p:val>
                                            <p:strVal val="ppt_x-.2"/>
                                          </p:val>
                                        </p:tav>
                                      </p:tavLst>
                                    </p:anim>
                                    <p:anim calcmode="lin" valueType="num">
                                      <p:cBhvr>
                                        <p:cTn id="67" dur="1000"/>
                                        <p:tgtEl>
                                          <p:spTgt spid="12"/>
                                        </p:tgtEl>
                                        <p:attrNameLst>
                                          <p:attrName>ppt_y</p:attrName>
                                        </p:attrNameLst>
                                      </p:cBhvr>
                                      <p:tavLst>
                                        <p:tav tm="0">
                                          <p:val>
                                            <p:strVal val="ppt_y"/>
                                          </p:val>
                                        </p:tav>
                                        <p:tav tm="100000">
                                          <p:val>
                                            <p:strVal val="ppt_y"/>
                                          </p:val>
                                        </p:tav>
                                      </p:tavLst>
                                    </p:anim>
                                    <p:animEffect transition="out" filter="fade">
                                      <p:cBhvr>
                                        <p:cTn id="68" dur="1000"/>
                                        <p:tgtEl>
                                          <p:spTgt spid="12"/>
                                        </p:tgtEl>
                                      </p:cBhvr>
                                    </p:animEffect>
                                    <p:set>
                                      <p:cBhvr>
                                        <p:cTn id="69" dur="1" fill="hold">
                                          <p:stCondLst>
                                            <p:cond delay="999"/>
                                          </p:stCondLst>
                                        </p:cTn>
                                        <p:tgtEl>
                                          <p:spTgt spid="12"/>
                                        </p:tgtEl>
                                        <p:attrNameLst>
                                          <p:attrName>style.visibility</p:attrName>
                                        </p:attrNameLst>
                                      </p:cBhvr>
                                      <p:to>
                                        <p:strVal val="hidden"/>
                                      </p:to>
                                    </p:set>
                                  </p:childTnLst>
                                </p:cTn>
                              </p:par>
                              <p:par>
                                <p:cTn id="70" presetID="29" presetClass="exit" presetSubtype="0" fill="hold" grpId="1" nodeType="withEffect">
                                  <p:stCondLst>
                                    <p:cond delay="0"/>
                                  </p:stCondLst>
                                  <p:childTnLst>
                                    <p:anim calcmode="lin" valueType="num">
                                      <p:cBhvr>
                                        <p:cTn id="71" dur="1000"/>
                                        <p:tgtEl>
                                          <p:spTgt spid="18"/>
                                        </p:tgtEl>
                                        <p:attrNameLst>
                                          <p:attrName>ppt_x</p:attrName>
                                        </p:attrNameLst>
                                      </p:cBhvr>
                                      <p:tavLst>
                                        <p:tav tm="0">
                                          <p:val>
                                            <p:strVal val="ppt_x"/>
                                          </p:val>
                                        </p:tav>
                                        <p:tav tm="100000">
                                          <p:val>
                                            <p:strVal val="ppt_x-.2"/>
                                          </p:val>
                                        </p:tav>
                                      </p:tavLst>
                                    </p:anim>
                                    <p:anim calcmode="lin" valueType="num">
                                      <p:cBhvr>
                                        <p:cTn id="72" dur="1000"/>
                                        <p:tgtEl>
                                          <p:spTgt spid="18"/>
                                        </p:tgtEl>
                                        <p:attrNameLst>
                                          <p:attrName>ppt_y</p:attrName>
                                        </p:attrNameLst>
                                      </p:cBhvr>
                                      <p:tavLst>
                                        <p:tav tm="0">
                                          <p:val>
                                            <p:strVal val="ppt_y"/>
                                          </p:val>
                                        </p:tav>
                                        <p:tav tm="100000">
                                          <p:val>
                                            <p:strVal val="ppt_y"/>
                                          </p:val>
                                        </p:tav>
                                      </p:tavLst>
                                    </p:anim>
                                    <p:animEffect transition="out" filter="fade">
                                      <p:cBhvr>
                                        <p:cTn id="73" dur="1000"/>
                                        <p:tgtEl>
                                          <p:spTgt spid="18"/>
                                        </p:tgtEl>
                                      </p:cBhvr>
                                    </p:animEffect>
                                    <p:set>
                                      <p:cBhvr>
                                        <p:cTn id="74" dur="1" fill="hold">
                                          <p:stCondLst>
                                            <p:cond delay="999"/>
                                          </p:stCondLst>
                                        </p:cTn>
                                        <p:tgtEl>
                                          <p:spTgt spid="18"/>
                                        </p:tgtEl>
                                        <p:attrNameLst>
                                          <p:attrName>style.visibility</p:attrName>
                                        </p:attrNameLst>
                                      </p:cBhvr>
                                      <p:to>
                                        <p:strVal val="hidden"/>
                                      </p:to>
                                    </p:set>
                                  </p:childTnLst>
                                </p:cTn>
                              </p:par>
                              <p:par>
                                <p:cTn id="75" presetID="29" presetClass="exit" presetSubtype="0" fill="hold" nodeType="withEffect">
                                  <p:stCondLst>
                                    <p:cond delay="0"/>
                                  </p:stCondLst>
                                  <p:childTnLst>
                                    <p:anim calcmode="lin" valueType="num">
                                      <p:cBhvr>
                                        <p:cTn id="76" dur="1000"/>
                                        <p:tgtEl>
                                          <p:spTgt spid="22"/>
                                        </p:tgtEl>
                                        <p:attrNameLst>
                                          <p:attrName>ppt_x</p:attrName>
                                        </p:attrNameLst>
                                      </p:cBhvr>
                                      <p:tavLst>
                                        <p:tav tm="0">
                                          <p:val>
                                            <p:strVal val="ppt_x"/>
                                          </p:val>
                                        </p:tav>
                                        <p:tav tm="100000">
                                          <p:val>
                                            <p:strVal val="ppt_x-.2"/>
                                          </p:val>
                                        </p:tav>
                                      </p:tavLst>
                                    </p:anim>
                                    <p:anim calcmode="lin" valueType="num">
                                      <p:cBhvr>
                                        <p:cTn id="77" dur="1000"/>
                                        <p:tgtEl>
                                          <p:spTgt spid="22"/>
                                        </p:tgtEl>
                                        <p:attrNameLst>
                                          <p:attrName>ppt_y</p:attrName>
                                        </p:attrNameLst>
                                      </p:cBhvr>
                                      <p:tavLst>
                                        <p:tav tm="0">
                                          <p:val>
                                            <p:strVal val="ppt_y"/>
                                          </p:val>
                                        </p:tav>
                                        <p:tav tm="100000">
                                          <p:val>
                                            <p:strVal val="ppt_y"/>
                                          </p:val>
                                        </p:tav>
                                      </p:tavLst>
                                    </p:anim>
                                    <p:animEffect transition="out" filter="fade">
                                      <p:cBhvr>
                                        <p:cTn id="78" dur="1000"/>
                                        <p:tgtEl>
                                          <p:spTgt spid="22"/>
                                        </p:tgtEl>
                                      </p:cBhvr>
                                    </p:animEffect>
                                    <p:set>
                                      <p:cBhvr>
                                        <p:cTn id="79" dur="1" fill="hold">
                                          <p:stCondLst>
                                            <p:cond delay="999"/>
                                          </p:stCondLst>
                                        </p:cTn>
                                        <p:tgtEl>
                                          <p:spTgt spid="22"/>
                                        </p:tgtEl>
                                        <p:attrNameLst>
                                          <p:attrName>style.visibility</p:attrName>
                                        </p:attrNameLst>
                                      </p:cBhvr>
                                      <p:to>
                                        <p:strVal val="hidden"/>
                                      </p:to>
                                    </p:set>
                                  </p:childTnLst>
                                </p:cTn>
                              </p:par>
                              <p:par>
                                <p:cTn id="80" presetID="29" presetClass="exit" presetSubtype="0" fill="hold" nodeType="withEffect">
                                  <p:stCondLst>
                                    <p:cond delay="0"/>
                                  </p:stCondLst>
                                  <p:childTnLst>
                                    <p:anim calcmode="lin" valueType="num">
                                      <p:cBhvr>
                                        <p:cTn id="81" dur="1000"/>
                                        <p:tgtEl>
                                          <p:spTgt spid="20"/>
                                        </p:tgtEl>
                                        <p:attrNameLst>
                                          <p:attrName>ppt_x</p:attrName>
                                        </p:attrNameLst>
                                      </p:cBhvr>
                                      <p:tavLst>
                                        <p:tav tm="0">
                                          <p:val>
                                            <p:strVal val="ppt_x"/>
                                          </p:val>
                                        </p:tav>
                                        <p:tav tm="100000">
                                          <p:val>
                                            <p:strVal val="ppt_x-.2"/>
                                          </p:val>
                                        </p:tav>
                                      </p:tavLst>
                                    </p:anim>
                                    <p:anim calcmode="lin" valueType="num">
                                      <p:cBhvr>
                                        <p:cTn id="82" dur="1000"/>
                                        <p:tgtEl>
                                          <p:spTgt spid="20"/>
                                        </p:tgtEl>
                                        <p:attrNameLst>
                                          <p:attrName>ppt_y</p:attrName>
                                        </p:attrNameLst>
                                      </p:cBhvr>
                                      <p:tavLst>
                                        <p:tav tm="0">
                                          <p:val>
                                            <p:strVal val="ppt_y"/>
                                          </p:val>
                                        </p:tav>
                                        <p:tav tm="100000">
                                          <p:val>
                                            <p:strVal val="ppt_y"/>
                                          </p:val>
                                        </p:tav>
                                      </p:tavLst>
                                    </p:anim>
                                    <p:animEffect transition="out" filter="fade">
                                      <p:cBhvr>
                                        <p:cTn id="83" dur="1000"/>
                                        <p:tgtEl>
                                          <p:spTgt spid="20"/>
                                        </p:tgtEl>
                                      </p:cBhvr>
                                    </p:animEffect>
                                    <p:set>
                                      <p:cBhvr>
                                        <p:cTn id="84" dur="1" fill="hold">
                                          <p:stCondLst>
                                            <p:cond delay="999"/>
                                          </p:stCondLst>
                                        </p:cTn>
                                        <p:tgtEl>
                                          <p:spTgt spid="20"/>
                                        </p:tgtEl>
                                        <p:attrNameLst>
                                          <p:attrName>style.visibility</p:attrName>
                                        </p:attrNameLst>
                                      </p:cBhvr>
                                      <p:to>
                                        <p:strVal val="hidden"/>
                                      </p:to>
                                    </p:set>
                                  </p:childTnLst>
                                </p:cTn>
                              </p:par>
                              <p:par>
                                <p:cTn id="85" presetID="29" presetClass="exit" presetSubtype="0" fill="hold" nodeType="withEffect">
                                  <p:stCondLst>
                                    <p:cond delay="0"/>
                                  </p:stCondLst>
                                  <p:childTnLst>
                                    <p:anim calcmode="lin" valueType="num">
                                      <p:cBhvr>
                                        <p:cTn id="86" dur="1000"/>
                                        <p:tgtEl>
                                          <p:spTgt spid="29"/>
                                        </p:tgtEl>
                                        <p:attrNameLst>
                                          <p:attrName>ppt_x</p:attrName>
                                        </p:attrNameLst>
                                      </p:cBhvr>
                                      <p:tavLst>
                                        <p:tav tm="0">
                                          <p:val>
                                            <p:strVal val="ppt_x"/>
                                          </p:val>
                                        </p:tav>
                                        <p:tav tm="100000">
                                          <p:val>
                                            <p:strVal val="ppt_x-.2"/>
                                          </p:val>
                                        </p:tav>
                                      </p:tavLst>
                                    </p:anim>
                                    <p:anim calcmode="lin" valueType="num">
                                      <p:cBhvr>
                                        <p:cTn id="87" dur="1000"/>
                                        <p:tgtEl>
                                          <p:spTgt spid="29"/>
                                        </p:tgtEl>
                                        <p:attrNameLst>
                                          <p:attrName>ppt_y</p:attrName>
                                        </p:attrNameLst>
                                      </p:cBhvr>
                                      <p:tavLst>
                                        <p:tav tm="0">
                                          <p:val>
                                            <p:strVal val="ppt_y"/>
                                          </p:val>
                                        </p:tav>
                                        <p:tav tm="100000">
                                          <p:val>
                                            <p:strVal val="ppt_y"/>
                                          </p:val>
                                        </p:tav>
                                      </p:tavLst>
                                    </p:anim>
                                    <p:animEffect transition="out" filter="fade">
                                      <p:cBhvr>
                                        <p:cTn id="88" dur="1000"/>
                                        <p:tgtEl>
                                          <p:spTgt spid="29"/>
                                        </p:tgtEl>
                                      </p:cBhvr>
                                    </p:animEffect>
                                    <p:set>
                                      <p:cBhvr>
                                        <p:cTn id="89" dur="1" fill="hold">
                                          <p:stCondLst>
                                            <p:cond delay="999"/>
                                          </p:stCondLst>
                                        </p:cTn>
                                        <p:tgtEl>
                                          <p:spTgt spid="29"/>
                                        </p:tgtEl>
                                        <p:attrNameLst>
                                          <p:attrName>style.visibility</p:attrName>
                                        </p:attrNameLst>
                                      </p:cBhvr>
                                      <p:to>
                                        <p:strVal val="hidden"/>
                                      </p:to>
                                    </p:set>
                                  </p:childTnLst>
                                </p:cTn>
                              </p:par>
                              <p:par>
                                <p:cTn id="90" presetID="29" presetClass="exit" presetSubtype="0" fill="hold" nodeType="withEffect">
                                  <p:stCondLst>
                                    <p:cond delay="0"/>
                                  </p:stCondLst>
                                  <p:childTnLst>
                                    <p:anim calcmode="lin" valueType="num">
                                      <p:cBhvr>
                                        <p:cTn id="91" dur="1000"/>
                                        <p:tgtEl>
                                          <p:spTgt spid="19"/>
                                        </p:tgtEl>
                                        <p:attrNameLst>
                                          <p:attrName>ppt_x</p:attrName>
                                        </p:attrNameLst>
                                      </p:cBhvr>
                                      <p:tavLst>
                                        <p:tav tm="0">
                                          <p:val>
                                            <p:strVal val="ppt_x"/>
                                          </p:val>
                                        </p:tav>
                                        <p:tav tm="100000">
                                          <p:val>
                                            <p:strVal val="ppt_x-.2"/>
                                          </p:val>
                                        </p:tav>
                                      </p:tavLst>
                                    </p:anim>
                                    <p:anim calcmode="lin" valueType="num">
                                      <p:cBhvr>
                                        <p:cTn id="92" dur="1000"/>
                                        <p:tgtEl>
                                          <p:spTgt spid="19"/>
                                        </p:tgtEl>
                                        <p:attrNameLst>
                                          <p:attrName>ppt_y</p:attrName>
                                        </p:attrNameLst>
                                      </p:cBhvr>
                                      <p:tavLst>
                                        <p:tav tm="0">
                                          <p:val>
                                            <p:strVal val="ppt_y"/>
                                          </p:val>
                                        </p:tav>
                                        <p:tav tm="100000">
                                          <p:val>
                                            <p:strVal val="ppt_y"/>
                                          </p:val>
                                        </p:tav>
                                      </p:tavLst>
                                    </p:anim>
                                    <p:animEffect transition="out" filter="fade">
                                      <p:cBhvr>
                                        <p:cTn id="93" dur="1000"/>
                                        <p:tgtEl>
                                          <p:spTgt spid="19"/>
                                        </p:tgtEl>
                                      </p:cBhvr>
                                    </p:animEffect>
                                    <p:set>
                                      <p:cBhvr>
                                        <p:cTn id="94" dur="1" fill="hold">
                                          <p:stCondLst>
                                            <p:cond delay="999"/>
                                          </p:stCondLst>
                                        </p:cTn>
                                        <p:tgtEl>
                                          <p:spTgt spid="19"/>
                                        </p:tgtEl>
                                        <p:attrNameLst>
                                          <p:attrName>style.visibility</p:attrName>
                                        </p:attrNameLst>
                                      </p:cBhvr>
                                      <p:to>
                                        <p:strVal val="hidden"/>
                                      </p:to>
                                    </p:set>
                                  </p:childTnLst>
                                </p:cTn>
                              </p:par>
                              <p:par>
                                <p:cTn id="95" presetID="29" presetClass="exit" presetSubtype="0" fill="hold" nodeType="withEffect">
                                  <p:stCondLst>
                                    <p:cond delay="0"/>
                                  </p:stCondLst>
                                  <p:childTnLst>
                                    <p:anim calcmode="lin" valueType="num">
                                      <p:cBhvr>
                                        <p:cTn id="96" dur="1000"/>
                                        <p:tgtEl>
                                          <p:spTgt spid="21"/>
                                        </p:tgtEl>
                                        <p:attrNameLst>
                                          <p:attrName>ppt_x</p:attrName>
                                        </p:attrNameLst>
                                      </p:cBhvr>
                                      <p:tavLst>
                                        <p:tav tm="0">
                                          <p:val>
                                            <p:strVal val="ppt_x"/>
                                          </p:val>
                                        </p:tav>
                                        <p:tav tm="100000">
                                          <p:val>
                                            <p:strVal val="ppt_x-.2"/>
                                          </p:val>
                                        </p:tav>
                                      </p:tavLst>
                                    </p:anim>
                                    <p:anim calcmode="lin" valueType="num">
                                      <p:cBhvr>
                                        <p:cTn id="97" dur="1000"/>
                                        <p:tgtEl>
                                          <p:spTgt spid="21"/>
                                        </p:tgtEl>
                                        <p:attrNameLst>
                                          <p:attrName>ppt_y</p:attrName>
                                        </p:attrNameLst>
                                      </p:cBhvr>
                                      <p:tavLst>
                                        <p:tav tm="0">
                                          <p:val>
                                            <p:strVal val="ppt_y"/>
                                          </p:val>
                                        </p:tav>
                                        <p:tav tm="100000">
                                          <p:val>
                                            <p:strVal val="ppt_y"/>
                                          </p:val>
                                        </p:tav>
                                      </p:tavLst>
                                    </p:anim>
                                    <p:animEffect transition="out" filter="fade">
                                      <p:cBhvr>
                                        <p:cTn id="98" dur="1000"/>
                                        <p:tgtEl>
                                          <p:spTgt spid="21"/>
                                        </p:tgtEl>
                                      </p:cBhvr>
                                    </p:animEffect>
                                    <p:set>
                                      <p:cBhvr>
                                        <p:cTn id="99" dur="1" fill="hold">
                                          <p:stCondLst>
                                            <p:cond delay="999"/>
                                          </p:stCondLst>
                                        </p:cTn>
                                        <p:tgtEl>
                                          <p:spTgt spid="21"/>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2000"/>
                                        <p:tgtEl>
                                          <p:spTgt spid="24"/>
                                        </p:tgtEl>
                                      </p:cBhvr>
                                    </p:animEffect>
                                  </p:childTnLst>
                                </p:cTn>
                              </p:par>
                              <p:par>
                                <p:cTn id="103" presetID="10" presetClass="entr" presetSubtype="0"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2000"/>
                                        <p:tgtEl>
                                          <p:spTgt spid="25"/>
                                        </p:tgtEl>
                                      </p:cBhvr>
                                    </p:animEffect>
                                  </p:childTnLst>
                                </p:cTn>
                              </p:par>
                              <p:par>
                                <p:cTn id="106" presetID="10" presetClass="entr" presetSubtype="0" fill="hold"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2000"/>
                                        <p:tgtEl>
                                          <p:spTgt spid="26"/>
                                        </p:tgtEl>
                                      </p:cBhvr>
                                    </p:animEffect>
                                  </p:childTnLst>
                                </p:cTn>
                              </p:par>
                              <p:par>
                                <p:cTn id="109" presetID="10" presetClass="entr" presetSubtype="0" fill="hold"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2000"/>
                                        <p:tgtEl>
                                          <p:spTgt spid="27"/>
                                        </p:tgtEl>
                                      </p:cBhvr>
                                    </p:animEffect>
                                  </p:childTnLst>
                                </p:cTn>
                              </p:par>
                              <p:par>
                                <p:cTn id="112" presetID="10" presetClass="entr" presetSubtype="0"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5" grpId="0" animBg="1"/>
      <p:bldP spid="5" grpId="1" animBg="1"/>
      <p:bldP spid="7" grpId="0" animBg="1"/>
      <p:bldP spid="7" grpId="1" animBg="1"/>
      <p:bldP spid="15" grpId="0"/>
      <p:bldP spid="15" grpId="1"/>
      <p:bldP spid="16" grpId="0"/>
      <p:bldP spid="16" grpId="1"/>
      <p:bldP spid="17" grpId="0"/>
      <p:bldP spid="17" grpId="1"/>
      <p:bldP spid="18" grpId="0"/>
      <p:bldP spid="1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13" y="-26988"/>
            <a:ext cx="8963025" cy="7016751"/>
          </a:xfrm>
          <a:prstGeom prst="rect">
            <a:avLst/>
          </a:prstGeom>
          <a:noFill/>
        </p:spPr>
        <p:txBody>
          <a:bodyPr>
            <a:spAutoFit/>
          </a:bodyPr>
          <a:lstStyle/>
          <a:p>
            <a:pPr>
              <a:defRPr/>
            </a:pPr>
            <a:r>
              <a:rPr lang="en-US" sz="1250" b="1" dirty="0"/>
              <a:t>What Was Heard, Seen, and Touched</a:t>
            </a:r>
            <a:br>
              <a:rPr lang="en-US" sz="1250" b="1" dirty="0"/>
            </a:br>
            <a:r>
              <a:rPr lang="en-US" sz="1250" b="1" baseline="30000" dirty="0"/>
              <a:t>1</a:t>
            </a:r>
            <a:r>
              <a:rPr lang="en-US" sz="1250" dirty="0"/>
              <a:t> That which was from the beginning, which we have heard, which we have seen with our eyes, which we have looked upon, and our hands have handled, concerning the Word of life— </a:t>
            </a:r>
            <a:r>
              <a:rPr lang="en-US" sz="1250" b="1" baseline="30000" dirty="0"/>
              <a:t>2</a:t>
            </a:r>
            <a:r>
              <a:rPr lang="en-US" sz="1250" dirty="0"/>
              <a:t> the life was manifested, and we have seen, and bear witness, and declare to you that eternal life which was with the Father and was manifested to us— </a:t>
            </a:r>
            <a:r>
              <a:rPr lang="en-US" sz="1250" b="1" baseline="30000" dirty="0"/>
              <a:t>3</a:t>
            </a:r>
            <a:r>
              <a:rPr lang="en-US" sz="1250" dirty="0"/>
              <a:t> that which we have seen and heard we declare to you, that you also may have fellowship with us; and truly our fellowship </a:t>
            </a:r>
            <a:r>
              <a:rPr lang="en-US" sz="1250" i="1" dirty="0"/>
              <a:t>is</a:t>
            </a:r>
            <a:r>
              <a:rPr lang="en-US" sz="1250" dirty="0"/>
              <a:t> with the Father and with His Son Jesus Christ. </a:t>
            </a:r>
            <a:r>
              <a:rPr lang="en-US" sz="1250" b="1" baseline="30000" dirty="0"/>
              <a:t>4</a:t>
            </a:r>
            <a:r>
              <a:rPr lang="en-US" sz="1250" dirty="0"/>
              <a:t> And these things we write to you that your joy may be full. </a:t>
            </a:r>
          </a:p>
          <a:p>
            <a:pPr>
              <a:defRPr/>
            </a:pPr>
            <a:r>
              <a:rPr lang="en-US" sz="1250" b="1" dirty="0"/>
              <a:t>Fellowship with Him and One Another</a:t>
            </a:r>
            <a:br>
              <a:rPr lang="en-US" sz="1250" b="1" dirty="0"/>
            </a:br>
            <a:r>
              <a:rPr lang="en-US" sz="1250" b="1" baseline="30000" dirty="0"/>
              <a:t>5</a:t>
            </a:r>
            <a:r>
              <a:rPr lang="en-US" sz="1250" dirty="0"/>
              <a:t> This is the message which we have heard from Him and declare to you, that God is light and in Him is no darkness at all. </a:t>
            </a:r>
            <a:r>
              <a:rPr lang="en-US" sz="1250" b="1" baseline="30000" dirty="0"/>
              <a:t>6</a:t>
            </a:r>
            <a:r>
              <a:rPr lang="en-US" sz="1250" dirty="0"/>
              <a:t> If we say that we have fellowship with Him, and walk in darkness, we lie and do not practice the truth. </a:t>
            </a:r>
            <a:r>
              <a:rPr lang="en-US" sz="1250" b="1" baseline="30000" dirty="0"/>
              <a:t>7</a:t>
            </a:r>
            <a:r>
              <a:rPr lang="en-US" sz="1250" dirty="0"/>
              <a:t> But if we walk in the light as He is in the light, we have fellowship with one another, and the blood of Jesus Christ His Son cleanses us from all sin. </a:t>
            </a:r>
            <a:br>
              <a:rPr lang="en-US" sz="1250" dirty="0"/>
            </a:br>
            <a:r>
              <a:rPr lang="en-US" sz="1250" b="1" baseline="30000" dirty="0"/>
              <a:t>8</a:t>
            </a:r>
            <a:r>
              <a:rPr lang="en-US" sz="1250" dirty="0"/>
              <a:t> If we say that we have no sin, we deceive ourselves, and the truth is not in us. </a:t>
            </a:r>
            <a:r>
              <a:rPr lang="en-US" sz="1250" b="1" baseline="30000" dirty="0"/>
              <a:t>9</a:t>
            </a:r>
            <a:r>
              <a:rPr lang="en-US" sz="1250" dirty="0"/>
              <a:t> If we confess our sins, He is faithful and just to forgive us </a:t>
            </a:r>
            <a:r>
              <a:rPr lang="en-US" sz="1250" i="1" dirty="0"/>
              <a:t>our</a:t>
            </a:r>
            <a:r>
              <a:rPr lang="en-US" sz="1250" dirty="0"/>
              <a:t> sins and to cleanse us from all unrighteousness. </a:t>
            </a:r>
            <a:r>
              <a:rPr lang="en-US" sz="1250" b="1" baseline="30000" dirty="0"/>
              <a:t>10</a:t>
            </a:r>
            <a:r>
              <a:rPr lang="en-US" sz="1250" dirty="0"/>
              <a:t> If we say that we have not sinned, we make Him a liar, and His word is not in us.</a:t>
            </a:r>
          </a:p>
          <a:p>
            <a:pPr>
              <a:defRPr/>
            </a:pPr>
            <a:r>
              <a:rPr lang="en-US" sz="1250" b="1" baseline="30000" dirty="0"/>
              <a:t>1</a:t>
            </a:r>
            <a:r>
              <a:rPr lang="en-US" sz="1250" dirty="0"/>
              <a:t> My little children, these things I write to you, so that you may not sin. And if anyone sins, we have an Advocate with the Father, Jesus Christ the righteous. </a:t>
            </a:r>
            <a:r>
              <a:rPr lang="en-US" sz="1250" b="1" baseline="30000" dirty="0"/>
              <a:t>2</a:t>
            </a:r>
            <a:r>
              <a:rPr lang="en-US" sz="1250" dirty="0"/>
              <a:t> And He Himself is the propitiation for our sins, and not for ours only but also for the whole world. </a:t>
            </a:r>
          </a:p>
          <a:p>
            <a:pPr>
              <a:defRPr/>
            </a:pPr>
            <a:r>
              <a:rPr lang="en-US" sz="1250" b="1" dirty="0"/>
              <a:t>The Test of Knowing Him</a:t>
            </a:r>
            <a:r>
              <a:rPr lang="en-US" sz="1250" dirty="0"/>
              <a:t>   </a:t>
            </a:r>
            <a:br>
              <a:rPr lang="en-US" sz="1250" dirty="0"/>
            </a:br>
            <a:r>
              <a:rPr lang="en-US" sz="1250" b="1" baseline="30000" dirty="0"/>
              <a:t>3</a:t>
            </a:r>
            <a:r>
              <a:rPr lang="en-US" sz="1250" dirty="0"/>
              <a:t> Now by this we know that we know Him, if we keep His commandments. </a:t>
            </a:r>
            <a:r>
              <a:rPr lang="en-US" sz="1250" b="1" baseline="30000" dirty="0"/>
              <a:t>4</a:t>
            </a:r>
            <a:r>
              <a:rPr lang="en-US" sz="1250" dirty="0"/>
              <a:t> He who says, “I know Him,” and does not keep His commandments, is a liar, and the truth is not in him. </a:t>
            </a:r>
            <a:r>
              <a:rPr lang="en-US" sz="1250" b="1" baseline="30000" dirty="0"/>
              <a:t>5</a:t>
            </a:r>
            <a:r>
              <a:rPr lang="en-US" sz="1250" dirty="0"/>
              <a:t> But whoever keeps His word, truly the love of God is perfected in him. By this we know that we are in Him. </a:t>
            </a:r>
            <a:r>
              <a:rPr lang="en-US" sz="1250" b="1" baseline="30000" dirty="0"/>
              <a:t>6</a:t>
            </a:r>
            <a:r>
              <a:rPr lang="en-US" sz="1250" dirty="0"/>
              <a:t> He who says he abides in Him ought himself also to walk just as He walked. </a:t>
            </a:r>
            <a:br>
              <a:rPr lang="en-US" sz="1250" dirty="0"/>
            </a:br>
            <a:r>
              <a:rPr lang="en-US" sz="1250" b="1" baseline="30000" dirty="0"/>
              <a:t>7</a:t>
            </a:r>
            <a:r>
              <a:rPr lang="en-US" sz="1250" dirty="0"/>
              <a:t> Brethren, I write no new commandment to you, but an old commandment which you have had from the beginning. The old commandment is the word which you heard from the beginning.</a:t>
            </a:r>
            <a:r>
              <a:rPr lang="en-US" sz="1250" b="1" baseline="30000" dirty="0"/>
              <a:t>8</a:t>
            </a:r>
            <a:r>
              <a:rPr lang="en-US" sz="1250" dirty="0"/>
              <a:t> Again, a new commandment I write to you, which thing is true in Him and in you, because the darkness is passing away, and the true light is already shining. </a:t>
            </a:r>
            <a:br>
              <a:rPr lang="en-US" sz="1250" dirty="0"/>
            </a:br>
            <a:r>
              <a:rPr lang="en-US" sz="1250" b="1" baseline="30000" dirty="0"/>
              <a:t>9</a:t>
            </a:r>
            <a:r>
              <a:rPr lang="en-US" sz="1250" dirty="0"/>
              <a:t> He who says he is in the light, and hates his brother, is in darkness until now. </a:t>
            </a:r>
            <a:r>
              <a:rPr lang="en-US" sz="1250" b="1" baseline="30000" dirty="0"/>
              <a:t>10</a:t>
            </a:r>
            <a:r>
              <a:rPr lang="en-US" sz="1250" dirty="0"/>
              <a:t> He who loves his brother abides in the light, and there is no cause for stumbling in him. </a:t>
            </a:r>
            <a:r>
              <a:rPr lang="en-US" sz="1250" b="1" baseline="30000" dirty="0"/>
              <a:t>11</a:t>
            </a:r>
            <a:r>
              <a:rPr lang="en-US" sz="1250" dirty="0"/>
              <a:t> But he who hates his brother is in darkness and walks in darkness, and does not know where he is going, because the darkness has blinded his eyes. </a:t>
            </a:r>
          </a:p>
          <a:p>
            <a:pPr>
              <a:defRPr/>
            </a:pPr>
            <a:r>
              <a:rPr lang="en-US" sz="1250" b="1" dirty="0"/>
              <a:t>Their Spiritual State</a:t>
            </a:r>
            <a:r>
              <a:rPr lang="en-US" sz="1250" dirty="0"/>
              <a:t/>
            </a:r>
            <a:br>
              <a:rPr lang="en-US" sz="1250" dirty="0"/>
            </a:br>
            <a:r>
              <a:rPr lang="en-US" sz="1250" dirty="0"/>
              <a:t>   </a:t>
            </a:r>
            <a:r>
              <a:rPr lang="en-US" sz="1250" b="1" dirty="0"/>
              <a:t>    </a:t>
            </a:r>
            <a:r>
              <a:rPr lang="en-US" sz="1250" b="1" baseline="30000" dirty="0"/>
              <a:t>12</a:t>
            </a:r>
            <a:r>
              <a:rPr lang="en-US" sz="1250" b="1" dirty="0"/>
              <a:t> </a:t>
            </a:r>
            <a:r>
              <a:rPr lang="en-US" sz="1250" dirty="0"/>
              <a:t>I write to you, little children, </a:t>
            </a:r>
            <a:br>
              <a:rPr lang="en-US" sz="1250" dirty="0"/>
            </a:br>
            <a:r>
              <a:rPr lang="en-US" sz="1250" dirty="0"/>
              <a:t>Because your sins are forgiven you for His name’s sake. </a:t>
            </a:r>
            <a:br>
              <a:rPr lang="en-US" sz="1250" dirty="0"/>
            </a:br>
            <a:r>
              <a:rPr lang="en-US" sz="1250" dirty="0"/>
              <a:t>       </a:t>
            </a:r>
            <a:r>
              <a:rPr lang="en-US" sz="1250" baseline="30000" dirty="0"/>
              <a:t>13</a:t>
            </a:r>
            <a:r>
              <a:rPr lang="en-US" sz="1250" dirty="0"/>
              <a:t> I write to you, fathers, </a:t>
            </a:r>
            <a:br>
              <a:rPr lang="en-US" sz="1250" dirty="0"/>
            </a:br>
            <a:r>
              <a:rPr lang="en-US" sz="1250" dirty="0"/>
              <a:t>Because you have known Him </a:t>
            </a:r>
            <a:r>
              <a:rPr lang="en-US" sz="1250" i="1" dirty="0"/>
              <a:t>who is</a:t>
            </a:r>
            <a:r>
              <a:rPr lang="en-US" sz="1250" dirty="0"/>
              <a:t> from the beginning. </a:t>
            </a:r>
            <a:br>
              <a:rPr lang="en-US" sz="1250" dirty="0"/>
            </a:br>
            <a:r>
              <a:rPr lang="en-US" sz="1250" dirty="0"/>
              <a:t>      I write to you, young men, Because you have overcome the wicked one. Do Not Love the World</a:t>
            </a:r>
            <a:endParaRPr lang="en-US" sz="1250" b="1" dirty="0"/>
          </a:p>
          <a:p>
            <a:pPr>
              <a:defRPr/>
            </a:pPr>
            <a:r>
              <a:rPr lang="en-US" sz="1250" dirty="0"/>
              <a:t>   </a:t>
            </a:r>
            <a:r>
              <a:rPr lang="en-US" sz="1250" b="1" baseline="30000" dirty="0"/>
              <a:t>15</a:t>
            </a:r>
            <a:r>
              <a:rPr lang="en-US" sz="1250" dirty="0"/>
              <a:t> Do not love the world or the things in the world. If anyone loves the world, the love of the Father is not in him. </a:t>
            </a:r>
            <a:r>
              <a:rPr lang="en-US" sz="1250" b="1" baseline="30000" dirty="0"/>
              <a:t>16</a:t>
            </a:r>
            <a:r>
              <a:rPr lang="en-US" sz="1250" dirty="0"/>
              <a:t> For all that </a:t>
            </a:r>
            <a:r>
              <a:rPr lang="en-US" sz="1250" i="1" dirty="0"/>
              <a:t>is</a:t>
            </a:r>
            <a:r>
              <a:rPr lang="en-US" sz="1250" dirty="0"/>
              <a:t> in the world—the lust of the flesh, the lust of the eyes, and the pride of life—is not of the Father but is of the world. </a:t>
            </a:r>
            <a:r>
              <a:rPr lang="en-US" sz="1250" b="1" baseline="30000" dirty="0"/>
              <a:t>17</a:t>
            </a:r>
            <a:r>
              <a:rPr lang="en-US" sz="1250" dirty="0"/>
              <a:t> And the world is passing away, and the lust of it; but he who does the will of God abides forever. </a:t>
            </a:r>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telephone game fallacy</a:t>
            </a:r>
            <a:endParaRPr lang="en-US" dirty="0"/>
          </a:p>
        </p:txBody>
      </p:sp>
      <p:sp>
        <p:nvSpPr>
          <p:cNvPr id="32771" name="Content Placeholder 2"/>
          <p:cNvSpPr>
            <a:spLocks noGrp="1"/>
          </p:cNvSpPr>
          <p:nvPr>
            <p:ph idx="1"/>
          </p:nvPr>
        </p:nvSpPr>
        <p:spPr>
          <a:xfrm>
            <a:off x="315913" y="1554163"/>
            <a:ext cx="8686800" cy="4525962"/>
          </a:xfrm>
        </p:spPr>
        <p:txBody>
          <a:bodyPr/>
          <a:lstStyle/>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r>
              <a:rPr lang="en-US" smtClean="0"/>
              <a:t>1.	     				       4. </a:t>
            </a:r>
          </a:p>
          <a:p>
            <a:pPr eaLnBrk="1" hangingPunct="1">
              <a:buFont typeface="Wingdings 2" pitchFamily="18" charset="2"/>
              <a:buNone/>
            </a:pPr>
            <a:endParaRPr lang="en-US" smtClean="0"/>
          </a:p>
          <a:p>
            <a:pPr eaLnBrk="1" hangingPunct="1">
              <a:buFont typeface="Wingdings 2" pitchFamily="18" charset="2"/>
              <a:buNone/>
            </a:pPr>
            <a:r>
              <a:rPr lang="en-US" smtClean="0"/>
              <a:t>2.					       5. </a:t>
            </a:r>
          </a:p>
          <a:p>
            <a:pPr eaLnBrk="1" hangingPunct="1"/>
            <a:endParaRPr lang="en-US" smtClean="0"/>
          </a:p>
          <a:p>
            <a:pPr eaLnBrk="1" hangingPunct="1">
              <a:buFont typeface="Wingdings 2" pitchFamily="18" charset="2"/>
              <a:buNone/>
            </a:pPr>
            <a:r>
              <a:rPr lang="en-US" smtClean="0"/>
              <a:t>3.					       6. </a:t>
            </a:r>
          </a:p>
          <a:p>
            <a:pPr eaLnBrk="1" hangingPunct="1">
              <a:buFont typeface="Wingdings 2" pitchFamily="18" charset="2"/>
              <a:buNone/>
            </a:pPr>
            <a:endParaRPr lang="en-US" smtClean="0"/>
          </a:p>
          <a:p>
            <a:pPr eaLnBrk="1" hangingPunct="1"/>
            <a:endParaRPr lang="en-US" smtClean="0"/>
          </a:p>
        </p:txBody>
      </p:sp>
      <p:pic>
        <p:nvPicPr>
          <p:cNvPr id="4" name="Picture 3" descr="phone.jpg"/>
          <p:cNvPicPr>
            <a:picLocks noChangeAspect="1"/>
          </p:cNvPicPr>
          <p:nvPr/>
        </p:nvPicPr>
        <p:blipFill>
          <a:blip r:embed="rId2" cstate="print"/>
          <a:stretch>
            <a:fillRect/>
          </a:stretch>
        </p:blipFill>
        <p:spPr>
          <a:xfrm>
            <a:off x="762000" y="2707575"/>
            <a:ext cx="457200"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phone.jpg"/>
          <p:cNvPicPr>
            <a:picLocks noChangeAspect="1"/>
          </p:cNvPicPr>
          <p:nvPr/>
        </p:nvPicPr>
        <p:blipFill>
          <a:blip r:embed="rId2" cstate="print"/>
          <a:stretch>
            <a:fillRect/>
          </a:stretch>
        </p:blipFill>
        <p:spPr>
          <a:xfrm>
            <a:off x="762000" y="5069775"/>
            <a:ext cx="457200"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phone.jpg"/>
          <p:cNvPicPr>
            <a:picLocks noChangeAspect="1"/>
          </p:cNvPicPr>
          <p:nvPr/>
        </p:nvPicPr>
        <p:blipFill>
          <a:blip r:embed="rId2" cstate="print"/>
          <a:stretch>
            <a:fillRect/>
          </a:stretch>
        </p:blipFill>
        <p:spPr>
          <a:xfrm>
            <a:off x="762000" y="3886200"/>
            <a:ext cx="457200"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phone.jpg"/>
          <p:cNvPicPr>
            <a:picLocks noChangeAspect="1"/>
          </p:cNvPicPr>
          <p:nvPr/>
        </p:nvPicPr>
        <p:blipFill>
          <a:blip r:embed="rId2" cstate="print"/>
          <a:stretch>
            <a:fillRect/>
          </a:stretch>
        </p:blipFill>
        <p:spPr>
          <a:xfrm>
            <a:off x="5181600" y="2707575"/>
            <a:ext cx="457200"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phone.jpg"/>
          <p:cNvPicPr>
            <a:picLocks noChangeAspect="1"/>
          </p:cNvPicPr>
          <p:nvPr/>
        </p:nvPicPr>
        <p:blipFill>
          <a:blip r:embed="rId2" cstate="print"/>
          <a:stretch>
            <a:fillRect/>
          </a:stretch>
        </p:blipFill>
        <p:spPr>
          <a:xfrm>
            <a:off x="5181600" y="3886200"/>
            <a:ext cx="457200"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phone.jpg"/>
          <p:cNvPicPr>
            <a:picLocks noChangeAspect="1"/>
          </p:cNvPicPr>
          <p:nvPr/>
        </p:nvPicPr>
        <p:blipFill>
          <a:blip r:embed="rId2" cstate="print"/>
          <a:stretch>
            <a:fillRect/>
          </a:stretch>
        </p:blipFill>
        <p:spPr>
          <a:xfrm>
            <a:off x="5181600" y="5105400"/>
            <a:ext cx="457200" cy="45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a:spLocks noChangeArrowheads="1"/>
          </p:cNvSpPr>
          <p:nvPr/>
        </p:nvSpPr>
        <p:spPr bwMode="auto">
          <a:xfrm>
            <a:off x="1143000" y="2784475"/>
            <a:ext cx="3657600" cy="369888"/>
          </a:xfrm>
          <a:prstGeom prst="rect">
            <a:avLst/>
          </a:prstGeom>
          <a:noFill/>
          <a:ln w="9525">
            <a:noFill/>
            <a:miter lim="800000"/>
            <a:headEnd/>
            <a:tailEnd/>
          </a:ln>
        </p:spPr>
        <p:txBody>
          <a:bodyPr>
            <a:spAutoFit/>
          </a:bodyPr>
          <a:lstStyle/>
          <a:p>
            <a:r>
              <a:rPr lang="en-US"/>
              <a:t>“Dave went to the store for water.”</a:t>
            </a:r>
          </a:p>
        </p:txBody>
      </p:sp>
      <p:sp>
        <p:nvSpPr>
          <p:cNvPr id="15" name="TextBox 14"/>
          <p:cNvSpPr txBox="1">
            <a:spLocks noChangeArrowheads="1"/>
          </p:cNvSpPr>
          <p:nvPr/>
        </p:nvSpPr>
        <p:spPr bwMode="auto">
          <a:xfrm>
            <a:off x="1143000" y="3962400"/>
            <a:ext cx="3657600" cy="369888"/>
          </a:xfrm>
          <a:prstGeom prst="rect">
            <a:avLst/>
          </a:prstGeom>
          <a:noFill/>
          <a:ln w="9525">
            <a:noFill/>
            <a:miter lim="800000"/>
            <a:headEnd/>
            <a:tailEnd/>
          </a:ln>
        </p:spPr>
        <p:txBody>
          <a:bodyPr>
            <a:spAutoFit/>
          </a:bodyPr>
          <a:lstStyle/>
          <a:p>
            <a:r>
              <a:rPr lang="en-US"/>
              <a:t>“Dave went to the store for milk.”</a:t>
            </a:r>
          </a:p>
        </p:txBody>
      </p:sp>
      <p:sp>
        <p:nvSpPr>
          <p:cNvPr id="16" name="TextBox 15"/>
          <p:cNvSpPr txBox="1">
            <a:spLocks noChangeArrowheads="1"/>
          </p:cNvSpPr>
          <p:nvPr/>
        </p:nvSpPr>
        <p:spPr bwMode="auto">
          <a:xfrm>
            <a:off x="1143000" y="5146675"/>
            <a:ext cx="4114800" cy="369888"/>
          </a:xfrm>
          <a:prstGeom prst="rect">
            <a:avLst/>
          </a:prstGeom>
          <a:noFill/>
          <a:ln w="9525">
            <a:noFill/>
            <a:miter lim="800000"/>
            <a:headEnd/>
            <a:tailEnd/>
          </a:ln>
        </p:spPr>
        <p:txBody>
          <a:bodyPr>
            <a:spAutoFit/>
          </a:bodyPr>
          <a:lstStyle/>
          <a:p>
            <a:r>
              <a:rPr lang="en-US"/>
              <a:t>“Dave sells cow milk.”</a:t>
            </a:r>
          </a:p>
        </p:txBody>
      </p:sp>
      <p:sp>
        <p:nvSpPr>
          <p:cNvPr id="17" name="TextBox 16"/>
          <p:cNvSpPr txBox="1">
            <a:spLocks noChangeArrowheads="1"/>
          </p:cNvSpPr>
          <p:nvPr/>
        </p:nvSpPr>
        <p:spPr bwMode="auto">
          <a:xfrm>
            <a:off x="5562600" y="2784475"/>
            <a:ext cx="3429000" cy="369888"/>
          </a:xfrm>
          <a:prstGeom prst="rect">
            <a:avLst/>
          </a:prstGeom>
          <a:noFill/>
          <a:ln w="9525">
            <a:noFill/>
            <a:miter lim="800000"/>
            <a:headEnd/>
            <a:tailEnd/>
          </a:ln>
        </p:spPr>
        <p:txBody>
          <a:bodyPr>
            <a:spAutoFit/>
          </a:bodyPr>
          <a:lstStyle/>
          <a:p>
            <a:r>
              <a:rPr lang="en-US"/>
              <a:t>“Dave vende vacas.” (Spanish).</a:t>
            </a:r>
          </a:p>
        </p:txBody>
      </p:sp>
      <p:sp>
        <p:nvSpPr>
          <p:cNvPr id="18" name="TextBox 17"/>
          <p:cNvSpPr txBox="1">
            <a:spLocks noChangeArrowheads="1"/>
          </p:cNvSpPr>
          <p:nvPr/>
        </p:nvSpPr>
        <p:spPr bwMode="auto">
          <a:xfrm>
            <a:off x="5562600" y="3962400"/>
            <a:ext cx="3886200" cy="369888"/>
          </a:xfrm>
          <a:prstGeom prst="rect">
            <a:avLst/>
          </a:prstGeom>
          <a:noFill/>
          <a:ln w="9525">
            <a:noFill/>
            <a:miter lim="800000"/>
            <a:headEnd/>
            <a:tailEnd/>
          </a:ln>
        </p:spPr>
        <p:txBody>
          <a:bodyPr>
            <a:spAutoFit/>
          </a:bodyPr>
          <a:lstStyle/>
          <a:p>
            <a:r>
              <a:rPr lang="en-US"/>
              <a:t>“Dave’s looking to buy a cow.”</a:t>
            </a:r>
          </a:p>
        </p:txBody>
      </p:sp>
      <p:sp>
        <p:nvSpPr>
          <p:cNvPr id="19" name="TextBox 18"/>
          <p:cNvSpPr txBox="1">
            <a:spLocks noChangeArrowheads="1"/>
          </p:cNvSpPr>
          <p:nvPr/>
        </p:nvSpPr>
        <p:spPr bwMode="auto">
          <a:xfrm>
            <a:off x="5557838" y="5181600"/>
            <a:ext cx="3429000" cy="369888"/>
          </a:xfrm>
          <a:prstGeom prst="rect">
            <a:avLst/>
          </a:prstGeom>
          <a:noFill/>
          <a:ln w="9525">
            <a:noFill/>
            <a:miter lim="800000"/>
            <a:headEnd/>
            <a:tailEnd/>
          </a:ln>
        </p:spPr>
        <p:txBody>
          <a:bodyPr>
            <a:spAutoFit/>
          </a:bodyPr>
          <a:lstStyle/>
          <a:p>
            <a:r>
              <a:rPr lang="en-US"/>
              <a:t>“Anne despises capitalism.”</a:t>
            </a:r>
          </a:p>
        </p:txBody>
      </p:sp>
      <p:sp>
        <p:nvSpPr>
          <p:cNvPr id="20" name="Rectangle 19"/>
          <p:cNvSpPr/>
          <p:nvPr/>
        </p:nvSpPr>
        <p:spPr>
          <a:xfrm>
            <a:off x="1600200" y="2286000"/>
            <a:ext cx="1915909"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Person</a:t>
            </a:r>
          </a:p>
        </p:txBody>
      </p:sp>
      <p:sp>
        <p:nvSpPr>
          <p:cNvPr id="22" name="Rectangle 21"/>
          <p:cNvSpPr/>
          <p:nvPr/>
        </p:nvSpPr>
        <p:spPr>
          <a:xfrm>
            <a:off x="2209800" y="3429000"/>
            <a:ext cx="676787"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3" name="Rectangle 22"/>
          <p:cNvSpPr/>
          <p:nvPr/>
        </p:nvSpPr>
        <p:spPr>
          <a:xfrm>
            <a:off x="2209800" y="4648200"/>
            <a:ext cx="623889"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rd</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Rectangle 23"/>
          <p:cNvSpPr/>
          <p:nvPr/>
        </p:nvSpPr>
        <p:spPr>
          <a:xfrm>
            <a:off x="6705600" y="2209800"/>
            <a:ext cx="611066"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 name="Rectangle 24"/>
          <p:cNvSpPr/>
          <p:nvPr/>
        </p:nvSpPr>
        <p:spPr>
          <a:xfrm>
            <a:off x="6705600" y="3505200"/>
            <a:ext cx="611065"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6" name="Rectangle 25"/>
          <p:cNvSpPr/>
          <p:nvPr/>
        </p:nvSpPr>
        <p:spPr>
          <a:xfrm>
            <a:off x="6705600" y="4648200"/>
            <a:ext cx="611065"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7" name="Rectangle 26"/>
          <p:cNvSpPr/>
          <p:nvPr/>
        </p:nvSpPr>
        <p:spPr>
          <a:xfrm>
            <a:off x="14091" y="5729850"/>
            <a:ext cx="9094284"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happens, however, if the 1</a:t>
            </a:r>
            <a:r>
              <a:rPr lang="en-US" sz="2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person writes the statement down and the 6</a:t>
            </a:r>
            <a:r>
              <a:rPr lang="en-US" sz="2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person reads it?</a:t>
            </a:r>
          </a:p>
        </p:txBody>
      </p:sp>
      <p:sp>
        <p:nvSpPr>
          <p:cNvPr id="28" name="Rectangle 27"/>
          <p:cNvSpPr/>
          <p:nvPr/>
        </p:nvSpPr>
        <p:spPr>
          <a:xfrm>
            <a:off x="873982" y="1264725"/>
            <a:ext cx="7365927" cy="107721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message is spoken:</a:t>
            </a:r>
          </a:p>
          <a:p>
            <a:pPr algn="ctr">
              <a:defRPr/>
            </a:pP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“Dave went to the store for water...”</a:t>
            </a:r>
          </a:p>
        </p:txBody>
      </p:sp>
      <p:sp>
        <p:nvSpPr>
          <p:cNvPr id="31" name="Right Arrow 30"/>
          <p:cNvSpPr/>
          <p:nvPr/>
        </p:nvSpPr>
        <p:spPr>
          <a:xfrm>
            <a:off x="1031875" y="4305300"/>
            <a:ext cx="1676400" cy="381000"/>
          </a:xfrm>
          <a:prstGeom prst="rightArrow">
            <a:avLst/>
          </a:prstGeom>
          <a:solidFill>
            <a:schemeClr val="tx1">
              <a:lumMod val="95000"/>
              <a:lumOff val="5000"/>
              <a:alpha val="86000"/>
            </a:schemeClr>
          </a:solidFill>
          <a:ln w="25400" cmpd="tri">
            <a:noFill/>
            <a:prstDash val="dashDot"/>
          </a:ln>
          <a:effectLst>
            <a:outerShdw blurRad="152400" dist="317500" dir="7320000" sx="95000" sy="95000"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31"/>
          <p:cNvSpPr txBox="1">
            <a:spLocks noChangeArrowheads="1"/>
          </p:cNvSpPr>
          <p:nvPr/>
        </p:nvSpPr>
        <p:spPr bwMode="auto">
          <a:xfrm>
            <a:off x="4384675" y="4419600"/>
            <a:ext cx="3868738" cy="354013"/>
          </a:xfrm>
          <a:prstGeom prst="rect">
            <a:avLst/>
          </a:prstGeom>
          <a:noFill/>
          <a:ln w="9525">
            <a:noFill/>
            <a:miter lim="800000"/>
            <a:headEnd/>
            <a:tailEnd/>
          </a:ln>
        </p:spPr>
        <p:txBody>
          <a:bodyPr>
            <a:spAutoFit/>
          </a:bodyPr>
          <a:lstStyle/>
          <a:p>
            <a:r>
              <a:rPr lang="en-US" sz="1700"/>
              <a:t>“Dave went </a:t>
            </a:r>
            <a:r>
              <a:rPr lang="en-US" sz="1700" i="1"/>
              <a:t>out </a:t>
            </a:r>
            <a:r>
              <a:rPr lang="en-US" sz="1700"/>
              <a:t>to the store for water.”</a:t>
            </a:r>
          </a:p>
        </p:txBody>
      </p:sp>
      <p:pic>
        <p:nvPicPr>
          <p:cNvPr id="33" name="Picture 32" descr="Scroll.jpg"/>
          <p:cNvPicPr>
            <a:picLocks noChangeAspect="1"/>
          </p:cNvPicPr>
          <p:nvPr/>
        </p:nvPicPr>
        <p:blipFill>
          <a:blip r:embed="rId3" cstate="print"/>
          <a:stretch>
            <a:fillRect/>
          </a:stretch>
        </p:blipFill>
        <p:spPr>
          <a:xfrm>
            <a:off x="3224175" y="4153400"/>
            <a:ext cx="1017911" cy="838200"/>
          </a:xfrm>
          <a:prstGeom prst="roundRect">
            <a:avLst>
              <a:gd name="adj" fmla="val 8594"/>
            </a:avLst>
          </a:prstGeom>
          <a:solidFill>
            <a:srgbClr val="FFFFFF">
              <a:shade val="85000"/>
            </a:srgbClr>
          </a:solidFill>
          <a:ln>
            <a:noFill/>
          </a:ln>
          <a:effectLst>
            <a:outerShdw blurRad="215900" dist="279400" dir="7080000" sx="96000" sy="96000" rotWithShape="0">
              <a:prstClr val="black">
                <a:alpha val="54000"/>
              </a:prstClr>
            </a:outerShdw>
            <a:reflection blurRad="12700" stA="38000" endPos="28000" dist="5000" dir="5400000" sy="-100000" algn="bl" rotWithShape="0"/>
          </a:effectLst>
        </p:spPr>
      </p:pic>
      <p:sp>
        <p:nvSpPr>
          <p:cNvPr id="37" name="Rectangle 36"/>
          <p:cNvSpPr/>
          <p:nvPr/>
        </p:nvSpPr>
        <p:spPr>
          <a:xfrm>
            <a:off x="5816950" y="3962400"/>
            <a:ext cx="611065" cy="523220"/>
          </a:xfrm>
          <a:prstGeom prst="rect">
            <a:avLst/>
          </a:prstGeom>
          <a:noFill/>
        </p:spPr>
        <p:txBody>
          <a:bodyPr wrap="none">
            <a:spAutoFit/>
          </a:bodyPr>
          <a:lstStyle/>
          <a:p>
            <a:pPr algn="ctr">
              <a:defRPr/>
            </a:pP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ppt_x"/>
                                          </p:val>
                                        </p:tav>
                                        <p:tav tm="100000">
                                          <p:val>
                                            <p:strVal val="#ppt_x"/>
                                          </p:val>
                                        </p:tav>
                                      </p:tavLst>
                                    </p:anim>
                                    <p:anim calcmode="lin" valueType="num">
                                      <p:cBhvr additive="base">
                                        <p:cTn id="9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iterate type="lt">
                                    <p:tmPct val="0"/>
                                  </p:iterate>
                                  <p:childTnLst>
                                    <p:set>
                                      <p:cBhvr>
                                        <p:cTn id="101" dur="1" fill="hold">
                                          <p:stCondLst>
                                            <p:cond delay="0"/>
                                          </p:stCondLst>
                                        </p:cTn>
                                        <p:tgtEl>
                                          <p:spTgt spid="19"/>
                                        </p:tgtEl>
                                        <p:attrNameLst>
                                          <p:attrName>style.visibility</p:attrName>
                                        </p:attrNameLst>
                                      </p:cBhvr>
                                      <p:to>
                                        <p:strVal val="visible"/>
                                      </p:to>
                                    </p:set>
                                    <p:anim calcmode="lin" valueType="num">
                                      <p:cBhvr additive="base">
                                        <p:cTn id="102" dur="500" fill="hold"/>
                                        <p:tgtEl>
                                          <p:spTgt spid="19"/>
                                        </p:tgtEl>
                                        <p:attrNameLst>
                                          <p:attrName>ppt_x</p:attrName>
                                        </p:attrNameLst>
                                      </p:cBhvr>
                                      <p:tavLst>
                                        <p:tav tm="0">
                                          <p:val>
                                            <p:strVal val="#ppt_x"/>
                                          </p:val>
                                        </p:tav>
                                        <p:tav tm="100000">
                                          <p:val>
                                            <p:strVal val="#ppt_x"/>
                                          </p:val>
                                        </p:tav>
                                      </p:tavLst>
                                    </p:anim>
                                    <p:anim calcmode="lin" valueType="num">
                                      <p:cBhvr additive="base">
                                        <p:cTn id="10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20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xit" presetSubtype="8" fill="hold" grpId="1" nodeType="clickEffect">
                                  <p:stCondLst>
                                    <p:cond delay="0"/>
                                  </p:stCondLst>
                                  <p:childTnLst>
                                    <p:anim calcmode="lin" valueType="num">
                                      <p:cBhvr additive="base">
                                        <p:cTn id="112" dur="500"/>
                                        <p:tgtEl>
                                          <p:spTgt spid="16"/>
                                        </p:tgtEl>
                                        <p:attrNameLst>
                                          <p:attrName>ppt_x</p:attrName>
                                        </p:attrNameLst>
                                      </p:cBhvr>
                                      <p:tavLst>
                                        <p:tav tm="0">
                                          <p:val>
                                            <p:strVal val="ppt_x"/>
                                          </p:val>
                                        </p:tav>
                                        <p:tav tm="100000">
                                          <p:val>
                                            <p:strVal val="0-ppt_w/2"/>
                                          </p:val>
                                        </p:tav>
                                      </p:tavLst>
                                    </p:anim>
                                    <p:anim calcmode="lin" valueType="num">
                                      <p:cBhvr additive="base">
                                        <p:cTn id="113" dur="500"/>
                                        <p:tgtEl>
                                          <p:spTgt spid="16"/>
                                        </p:tgtEl>
                                        <p:attrNameLst>
                                          <p:attrName>ppt_y</p:attrName>
                                        </p:attrNameLst>
                                      </p:cBhvr>
                                      <p:tavLst>
                                        <p:tav tm="0">
                                          <p:val>
                                            <p:strVal val="ppt_y"/>
                                          </p:val>
                                        </p:tav>
                                        <p:tav tm="100000">
                                          <p:val>
                                            <p:strVal val="ppt_y"/>
                                          </p:val>
                                        </p:tav>
                                      </p:tavLst>
                                    </p:anim>
                                    <p:set>
                                      <p:cBhvr>
                                        <p:cTn id="114" dur="1" fill="hold">
                                          <p:stCondLst>
                                            <p:cond delay="499"/>
                                          </p:stCondLst>
                                        </p:cTn>
                                        <p:tgtEl>
                                          <p:spTgt spid="16"/>
                                        </p:tgtEl>
                                        <p:attrNameLst>
                                          <p:attrName>style.visibility</p:attrName>
                                        </p:attrNameLst>
                                      </p:cBhvr>
                                      <p:to>
                                        <p:strVal val="hidden"/>
                                      </p:to>
                                    </p:set>
                                  </p:childTnLst>
                                </p:cTn>
                              </p:par>
                              <p:par>
                                <p:cTn id="115" presetID="2" presetClass="exit" presetSubtype="8" fill="hold" grpId="0" nodeType="withEffect">
                                  <p:stCondLst>
                                    <p:cond delay="0"/>
                                  </p:stCondLst>
                                  <p:childTnLst>
                                    <p:anim calcmode="lin" valueType="num">
                                      <p:cBhvr additive="base">
                                        <p:cTn id="116" dur="500"/>
                                        <p:tgtEl>
                                          <p:spTgt spid="32771">
                                            <p:txEl>
                                              <p:pRg st="2" end="2"/>
                                            </p:txEl>
                                          </p:spTgt>
                                        </p:tgtEl>
                                        <p:attrNameLst>
                                          <p:attrName>ppt_x</p:attrName>
                                        </p:attrNameLst>
                                      </p:cBhvr>
                                      <p:tavLst>
                                        <p:tav tm="0">
                                          <p:val>
                                            <p:strVal val="ppt_x"/>
                                          </p:val>
                                        </p:tav>
                                        <p:tav tm="100000">
                                          <p:val>
                                            <p:strVal val="0-ppt_w/2"/>
                                          </p:val>
                                        </p:tav>
                                      </p:tavLst>
                                    </p:anim>
                                    <p:anim calcmode="lin" valueType="num">
                                      <p:cBhvr additive="base">
                                        <p:cTn id="117" dur="500"/>
                                        <p:tgtEl>
                                          <p:spTgt spid="32771">
                                            <p:txEl>
                                              <p:pRg st="2" end="2"/>
                                            </p:txEl>
                                          </p:spTgt>
                                        </p:tgtEl>
                                        <p:attrNameLst>
                                          <p:attrName>ppt_y</p:attrName>
                                        </p:attrNameLst>
                                      </p:cBhvr>
                                      <p:tavLst>
                                        <p:tav tm="0">
                                          <p:val>
                                            <p:strVal val="ppt_y"/>
                                          </p:val>
                                        </p:tav>
                                        <p:tav tm="100000">
                                          <p:val>
                                            <p:strVal val="ppt_y"/>
                                          </p:val>
                                        </p:tav>
                                      </p:tavLst>
                                    </p:anim>
                                    <p:set>
                                      <p:cBhvr>
                                        <p:cTn id="118" dur="1" fill="hold">
                                          <p:stCondLst>
                                            <p:cond delay="499"/>
                                          </p:stCondLst>
                                        </p:cTn>
                                        <p:tgtEl>
                                          <p:spTgt spid="32771">
                                            <p:txEl>
                                              <p:pRg st="2" end="2"/>
                                            </p:txEl>
                                          </p:spTgt>
                                        </p:tgtEl>
                                        <p:attrNameLst>
                                          <p:attrName>style.visibility</p:attrName>
                                        </p:attrNameLst>
                                      </p:cBhvr>
                                      <p:to>
                                        <p:strVal val="hidden"/>
                                      </p:to>
                                    </p:set>
                                  </p:childTnLst>
                                </p:cTn>
                              </p:par>
                              <p:par>
                                <p:cTn id="119" presetID="2" presetClass="exit" presetSubtype="8" fill="hold" grpId="0" nodeType="withEffect">
                                  <p:stCondLst>
                                    <p:cond delay="0"/>
                                  </p:stCondLst>
                                  <p:childTnLst>
                                    <p:anim calcmode="lin" valueType="num">
                                      <p:cBhvr additive="base">
                                        <p:cTn id="120" dur="500"/>
                                        <p:tgtEl>
                                          <p:spTgt spid="32771">
                                            <p:txEl>
                                              <p:pRg st="4" end="4"/>
                                            </p:txEl>
                                          </p:spTgt>
                                        </p:tgtEl>
                                        <p:attrNameLst>
                                          <p:attrName>ppt_x</p:attrName>
                                        </p:attrNameLst>
                                      </p:cBhvr>
                                      <p:tavLst>
                                        <p:tav tm="0">
                                          <p:val>
                                            <p:strVal val="ppt_x"/>
                                          </p:val>
                                        </p:tav>
                                        <p:tav tm="100000">
                                          <p:val>
                                            <p:strVal val="0-ppt_w/2"/>
                                          </p:val>
                                        </p:tav>
                                      </p:tavLst>
                                    </p:anim>
                                    <p:anim calcmode="lin" valueType="num">
                                      <p:cBhvr additive="base">
                                        <p:cTn id="121" dur="500"/>
                                        <p:tgtEl>
                                          <p:spTgt spid="32771">
                                            <p:txEl>
                                              <p:pRg st="4" end="4"/>
                                            </p:txEl>
                                          </p:spTgt>
                                        </p:tgtEl>
                                        <p:attrNameLst>
                                          <p:attrName>ppt_y</p:attrName>
                                        </p:attrNameLst>
                                      </p:cBhvr>
                                      <p:tavLst>
                                        <p:tav tm="0">
                                          <p:val>
                                            <p:strVal val="ppt_y"/>
                                          </p:val>
                                        </p:tav>
                                        <p:tav tm="100000">
                                          <p:val>
                                            <p:strVal val="ppt_y"/>
                                          </p:val>
                                        </p:tav>
                                      </p:tavLst>
                                    </p:anim>
                                    <p:set>
                                      <p:cBhvr>
                                        <p:cTn id="122" dur="1" fill="hold">
                                          <p:stCondLst>
                                            <p:cond delay="499"/>
                                          </p:stCondLst>
                                        </p:cTn>
                                        <p:tgtEl>
                                          <p:spTgt spid="32771">
                                            <p:txEl>
                                              <p:pRg st="4" end="4"/>
                                            </p:txEl>
                                          </p:spTgt>
                                        </p:tgtEl>
                                        <p:attrNameLst>
                                          <p:attrName>style.visibility</p:attrName>
                                        </p:attrNameLst>
                                      </p:cBhvr>
                                      <p:to>
                                        <p:strVal val="hidden"/>
                                      </p:to>
                                    </p:set>
                                  </p:childTnLst>
                                </p:cTn>
                              </p:par>
                              <p:par>
                                <p:cTn id="123" presetID="2" presetClass="exit" presetSubtype="8" fill="hold" grpId="0" nodeType="withEffect">
                                  <p:stCondLst>
                                    <p:cond delay="0"/>
                                  </p:stCondLst>
                                  <p:childTnLst>
                                    <p:anim calcmode="lin" valueType="num">
                                      <p:cBhvr additive="base">
                                        <p:cTn id="124" dur="500"/>
                                        <p:tgtEl>
                                          <p:spTgt spid="32771">
                                            <p:txEl>
                                              <p:pRg st="6" end="6"/>
                                            </p:txEl>
                                          </p:spTgt>
                                        </p:tgtEl>
                                        <p:attrNameLst>
                                          <p:attrName>ppt_x</p:attrName>
                                        </p:attrNameLst>
                                      </p:cBhvr>
                                      <p:tavLst>
                                        <p:tav tm="0">
                                          <p:val>
                                            <p:strVal val="ppt_x"/>
                                          </p:val>
                                        </p:tav>
                                        <p:tav tm="100000">
                                          <p:val>
                                            <p:strVal val="0-ppt_w/2"/>
                                          </p:val>
                                        </p:tav>
                                      </p:tavLst>
                                    </p:anim>
                                    <p:anim calcmode="lin" valueType="num">
                                      <p:cBhvr additive="base">
                                        <p:cTn id="125" dur="500"/>
                                        <p:tgtEl>
                                          <p:spTgt spid="32771">
                                            <p:txEl>
                                              <p:pRg st="6" end="6"/>
                                            </p:txEl>
                                          </p:spTgt>
                                        </p:tgtEl>
                                        <p:attrNameLst>
                                          <p:attrName>ppt_y</p:attrName>
                                        </p:attrNameLst>
                                      </p:cBhvr>
                                      <p:tavLst>
                                        <p:tav tm="0">
                                          <p:val>
                                            <p:strVal val="ppt_y"/>
                                          </p:val>
                                        </p:tav>
                                        <p:tav tm="100000">
                                          <p:val>
                                            <p:strVal val="ppt_y"/>
                                          </p:val>
                                        </p:tav>
                                      </p:tavLst>
                                    </p:anim>
                                    <p:set>
                                      <p:cBhvr>
                                        <p:cTn id="126" dur="1" fill="hold">
                                          <p:stCondLst>
                                            <p:cond delay="499"/>
                                          </p:stCondLst>
                                        </p:cTn>
                                        <p:tgtEl>
                                          <p:spTgt spid="32771">
                                            <p:txEl>
                                              <p:pRg st="6" end="6"/>
                                            </p:txEl>
                                          </p:spTgt>
                                        </p:tgtEl>
                                        <p:attrNameLst>
                                          <p:attrName>style.visibility</p:attrName>
                                        </p:attrNameLst>
                                      </p:cBhvr>
                                      <p:to>
                                        <p:strVal val="hidden"/>
                                      </p:to>
                                    </p:set>
                                  </p:childTnLst>
                                </p:cTn>
                              </p:par>
                              <p:par>
                                <p:cTn id="127" presetID="2" presetClass="exit" presetSubtype="8" fill="hold" nodeType="withEffect">
                                  <p:stCondLst>
                                    <p:cond delay="0"/>
                                  </p:stCondLst>
                                  <p:childTnLst>
                                    <p:anim calcmode="lin" valueType="num">
                                      <p:cBhvr additive="base">
                                        <p:cTn id="128" dur="500"/>
                                        <p:tgtEl>
                                          <p:spTgt spid="23"/>
                                        </p:tgtEl>
                                        <p:attrNameLst>
                                          <p:attrName>ppt_x</p:attrName>
                                        </p:attrNameLst>
                                      </p:cBhvr>
                                      <p:tavLst>
                                        <p:tav tm="0">
                                          <p:val>
                                            <p:strVal val="ppt_x"/>
                                          </p:val>
                                        </p:tav>
                                        <p:tav tm="100000">
                                          <p:val>
                                            <p:strVal val="0-ppt_w/2"/>
                                          </p:val>
                                        </p:tav>
                                      </p:tavLst>
                                    </p:anim>
                                    <p:anim calcmode="lin" valueType="num">
                                      <p:cBhvr additive="base">
                                        <p:cTn id="129" dur="500"/>
                                        <p:tgtEl>
                                          <p:spTgt spid="23"/>
                                        </p:tgtEl>
                                        <p:attrNameLst>
                                          <p:attrName>ppt_y</p:attrName>
                                        </p:attrNameLst>
                                      </p:cBhvr>
                                      <p:tavLst>
                                        <p:tav tm="0">
                                          <p:val>
                                            <p:strVal val="ppt_y"/>
                                          </p:val>
                                        </p:tav>
                                        <p:tav tm="100000">
                                          <p:val>
                                            <p:strVal val="ppt_y"/>
                                          </p:val>
                                        </p:tav>
                                      </p:tavLst>
                                    </p:anim>
                                    <p:set>
                                      <p:cBhvr>
                                        <p:cTn id="130" dur="1" fill="hold">
                                          <p:stCondLst>
                                            <p:cond delay="499"/>
                                          </p:stCondLst>
                                        </p:cTn>
                                        <p:tgtEl>
                                          <p:spTgt spid="23"/>
                                        </p:tgtEl>
                                        <p:attrNameLst>
                                          <p:attrName>style.visibility</p:attrName>
                                        </p:attrNameLst>
                                      </p:cBhvr>
                                      <p:to>
                                        <p:strVal val="hidden"/>
                                      </p:to>
                                    </p:set>
                                  </p:childTnLst>
                                </p:cTn>
                              </p:par>
                              <p:par>
                                <p:cTn id="131" presetID="2" presetClass="exit" presetSubtype="8" fill="hold" nodeType="withEffect">
                                  <p:stCondLst>
                                    <p:cond delay="0"/>
                                  </p:stCondLst>
                                  <p:childTnLst>
                                    <p:anim calcmode="lin" valueType="num">
                                      <p:cBhvr additive="base">
                                        <p:cTn id="132" dur="500"/>
                                        <p:tgtEl>
                                          <p:spTgt spid="9"/>
                                        </p:tgtEl>
                                        <p:attrNameLst>
                                          <p:attrName>ppt_x</p:attrName>
                                        </p:attrNameLst>
                                      </p:cBhvr>
                                      <p:tavLst>
                                        <p:tav tm="0">
                                          <p:val>
                                            <p:strVal val="ppt_x"/>
                                          </p:val>
                                        </p:tav>
                                        <p:tav tm="100000">
                                          <p:val>
                                            <p:strVal val="0-ppt_w/2"/>
                                          </p:val>
                                        </p:tav>
                                      </p:tavLst>
                                    </p:anim>
                                    <p:anim calcmode="lin" valueType="num">
                                      <p:cBhvr additive="base">
                                        <p:cTn id="133" dur="500"/>
                                        <p:tgtEl>
                                          <p:spTgt spid="9"/>
                                        </p:tgtEl>
                                        <p:attrNameLst>
                                          <p:attrName>ppt_y</p:attrName>
                                        </p:attrNameLst>
                                      </p:cBhvr>
                                      <p:tavLst>
                                        <p:tav tm="0">
                                          <p:val>
                                            <p:strVal val="ppt_y"/>
                                          </p:val>
                                        </p:tav>
                                        <p:tav tm="100000">
                                          <p:val>
                                            <p:strVal val="ppt_y"/>
                                          </p:val>
                                        </p:tav>
                                      </p:tavLst>
                                    </p:anim>
                                    <p:set>
                                      <p:cBhvr>
                                        <p:cTn id="134" dur="1" fill="hold">
                                          <p:stCondLst>
                                            <p:cond delay="499"/>
                                          </p:stCondLst>
                                        </p:cTn>
                                        <p:tgtEl>
                                          <p:spTgt spid="9"/>
                                        </p:tgtEl>
                                        <p:attrNameLst>
                                          <p:attrName>style.visibility</p:attrName>
                                        </p:attrNameLst>
                                      </p:cBhvr>
                                      <p:to>
                                        <p:strVal val="hidden"/>
                                      </p:to>
                                    </p:set>
                                  </p:childTnLst>
                                </p:cTn>
                              </p:par>
                              <p:par>
                                <p:cTn id="135" presetID="2" presetClass="exit" presetSubtype="8" fill="hold" grpId="1" nodeType="withEffect">
                                  <p:stCondLst>
                                    <p:cond delay="0"/>
                                  </p:stCondLst>
                                  <p:childTnLst>
                                    <p:anim calcmode="lin" valueType="num">
                                      <p:cBhvr additive="base">
                                        <p:cTn id="136" dur="500"/>
                                        <p:tgtEl>
                                          <p:spTgt spid="15"/>
                                        </p:tgtEl>
                                        <p:attrNameLst>
                                          <p:attrName>ppt_x</p:attrName>
                                        </p:attrNameLst>
                                      </p:cBhvr>
                                      <p:tavLst>
                                        <p:tav tm="0">
                                          <p:val>
                                            <p:strVal val="ppt_x"/>
                                          </p:val>
                                        </p:tav>
                                        <p:tav tm="100000">
                                          <p:val>
                                            <p:strVal val="0-ppt_w/2"/>
                                          </p:val>
                                        </p:tav>
                                      </p:tavLst>
                                    </p:anim>
                                    <p:anim calcmode="lin" valueType="num">
                                      <p:cBhvr additive="base">
                                        <p:cTn id="137" dur="500"/>
                                        <p:tgtEl>
                                          <p:spTgt spid="15"/>
                                        </p:tgtEl>
                                        <p:attrNameLst>
                                          <p:attrName>ppt_y</p:attrName>
                                        </p:attrNameLst>
                                      </p:cBhvr>
                                      <p:tavLst>
                                        <p:tav tm="0">
                                          <p:val>
                                            <p:strVal val="ppt_y"/>
                                          </p:val>
                                        </p:tav>
                                        <p:tav tm="100000">
                                          <p:val>
                                            <p:strVal val="ppt_y"/>
                                          </p:val>
                                        </p:tav>
                                      </p:tavLst>
                                    </p:anim>
                                    <p:set>
                                      <p:cBhvr>
                                        <p:cTn id="138" dur="1" fill="hold">
                                          <p:stCondLst>
                                            <p:cond delay="499"/>
                                          </p:stCondLst>
                                        </p:cTn>
                                        <p:tgtEl>
                                          <p:spTgt spid="15"/>
                                        </p:tgtEl>
                                        <p:attrNameLst>
                                          <p:attrName>style.visibility</p:attrName>
                                        </p:attrNameLst>
                                      </p:cBhvr>
                                      <p:to>
                                        <p:strVal val="hidden"/>
                                      </p:to>
                                    </p:set>
                                  </p:childTnLst>
                                </p:cTn>
                              </p:par>
                              <p:par>
                                <p:cTn id="139" presetID="2" presetClass="exit" presetSubtype="8" fill="hold" nodeType="withEffect">
                                  <p:stCondLst>
                                    <p:cond delay="0"/>
                                  </p:stCondLst>
                                  <p:childTnLst>
                                    <p:anim calcmode="lin" valueType="num">
                                      <p:cBhvr additive="base">
                                        <p:cTn id="140" dur="500"/>
                                        <p:tgtEl>
                                          <p:spTgt spid="10"/>
                                        </p:tgtEl>
                                        <p:attrNameLst>
                                          <p:attrName>ppt_x</p:attrName>
                                        </p:attrNameLst>
                                      </p:cBhvr>
                                      <p:tavLst>
                                        <p:tav tm="0">
                                          <p:val>
                                            <p:strVal val="ppt_x"/>
                                          </p:val>
                                        </p:tav>
                                        <p:tav tm="100000">
                                          <p:val>
                                            <p:strVal val="0-ppt_w/2"/>
                                          </p:val>
                                        </p:tav>
                                      </p:tavLst>
                                    </p:anim>
                                    <p:anim calcmode="lin" valueType="num">
                                      <p:cBhvr additive="base">
                                        <p:cTn id="141" dur="500"/>
                                        <p:tgtEl>
                                          <p:spTgt spid="10"/>
                                        </p:tgtEl>
                                        <p:attrNameLst>
                                          <p:attrName>ppt_y</p:attrName>
                                        </p:attrNameLst>
                                      </p:cBhvr>
                                      <p:tavLst>
                                        <p:tav tm="0">
                                          <p:val>
                                            <p:strVal val="ppt_y"/>
                                          </p:val>
                                        </p:tav>
                                        <p:tav tm="100000">
                                          <p:val>
                                            <p:strVal val="ppt_y"/>
                                          </p:val>
                                        </p:tav>
                                      </p:tavLst>
                                    </p:anim>
                                    <p:set>
                                      <p:cBhvr>
                                        <p:cTn id="142" dur="1" fill="hold">
                                          <p:stCondLst>
                                            <p:cond delay="499"/>
                                          </p:stCondLst>
                                        </p:cTn>
                                        <p:tgtEl>
                                          <p:spTgt spid="10"/>
                                        </p:tgtEl>
                                        <p:attrNameLst>
                                          <p:attrName>style.visibility</p:attrName>
                                        </p:attrNameLst>
                                      </p:cBhvr>
                                      <p:to>
                                        <p:strVal val="hidden"/>
                                      </p:to>
                                    </p:set>
                                  </p:childTnLst>
                                </p:cTn>
                              </p:par>
                              <p:par>
                                <p:cTn id="143" presetID="2" presetClass="exit" presetSubtype="8" fill="hold" grpId="1" nodeType="withEffect">
                                  <p:stCondLst>
                                    <p:cond delay="0"/>
                                  </p:stCondLst>
                                  <p:childTnLst>
                                    <p:anim calcmode="lin" valueType="num">
                                      <p:cBhvr additive="base">
                                        <p:cTn id="144" dur="500"/>
                                        <p:tgtEl>
                                          <p:spTgt spid="18"/>
                                        </p:tgtEl>
                                        <p:attrNameLst>
                                          <p:attrName>ppt_x</p:attrName>
                                        </p:attrNameLst>
                                      </p:cBhvr>
                                      <p:tavLst>
                                        <p:tav tm="0">
                                          <p:val>
                                            <p:strVal val="ppt_x"/>
                                          </p:val>
                                        </p:tav>
                                        <p:tav tm="100000">
                                          <p:val>
                                            <p:strVal val="0-ppt_w/2"/>
                                          </p:val>
                                        </p:tav>
                                      </p:tavLst>
                                    </p:anim>
                                    <p:anim calcmode="lin" valueType="num">
                                      <p:cBhvr additive="base">
                                        <p:cTn id="145" dur="500"/>
                                        <p:tgtEl>
                                          <p:spTgt spid="18"/>
                                        </p:tgtEl>
                                        <p:attrNameLst>
                                          <p:attrName>ppt_y</p:attrName>
                                        </p:attrNameLst>
                                      </p:cBhvr>
                                      <p:tavLst>
                                        <p:tav tm="0">
                                          <p:val>
                                            <p:strVal val="ppt_y"/>
                                          </p:val>
                                        </p:tav>
                                        <p:tav tm="100000">
                                          <p:val>
                                            <p:strVal val="ppt_y"/>
                                          </p:val>
                                        </p:tav>
                                      </p:tavLst>
                                    </p:anim>
                                    <p:set>
                                      <p:cBhvr>
                                        <p:cTn id="146" dur="1" fill="hold">
                                          <p:stCondLst>
                                            <p:cond delay="499"/>
                                          </p:stCondLst>
                                        </p:cTn>
                                        <p:tgtEl>
                                          <p:spTgt spid="18"/>
                                        </p:tgtEl>
                                        <p:attrNameLst>
                                          <p:attrName>style.visibility</p:attrName>
                                        </p:attrNameLst>
                                      </p:cBhvr>
                                      <p:to>
                                        <p:strVal val="hidden"/>
                                      </p:to>
                                    </p:set>
                                  </p:childTnLst>
                                </p:cTn>
                              </p:par>
                              <p:par>
                                <p:cTn id="147" presetID="2" presetClass="exit" presetSubtype="8" fill="hold" nodeType="withEffect">
                                  <p:stCondLst>
                                    <p:cond delay="0"/>
                                  </p:stCondLst>
                                  <p:childTnLst>
                                    <p:anim calcmode="lin" valueType="num">
                                      <p:cBhvr additive="base">
                                        <p:cTn id="148" dur="500"/>
                                        <p:tgtEl>
                                          <p:spTgt spid="25"/>
                                        </p:tgtEl>
                                        <p:attrNameLst>
                                          <p:attrName>ppt_x</p:attrName>
                                        </p:attrNameLst>
                                      </p:cBhvr>
                                      <p:tavLst>
                                        <p:tav tm="0">
                                          <p:val>
                                            <p:strVal val="ppt_x"/>
                                          </p:val>
                                        </p:tav>
                                        <p:tav tm="100000">
                                          <p:val>
                                            <p:strVal val="0-ppt_w/2"/>
                                          </p:val>
                                        </p:tav>
                                      </p:tavLst>
                                    </p:anim>
                                    <p:anim calcmode="lin" valueType="num">
                                      <p:cBhvr additive="base">
                                        <p:cTn id="149" dur="500"/>
                                        <p:tgtEl>
                                          <p:spTgt spid="25"/>
                                        </p:tgtEl>
                                        <p:attrNameLst>
                                          <p:attrName>ppt_y</p:attrName>
                                        </p:attrNameLst>
                                      </p:cBhvr>
                                      <p:tavLst>
                                        <p:tav tm="0">
                                          <p:val>
                                            <p:strVal val="ppt_y"/>
                                          </p:val>
                                        </p:tav>
                                        <p:tav tm="100000">
                                          <p:val>
                                            <p:strVal val="ppt_y"/>
                                          </p:val>
                                        </p:tav>
                                      </p:tavLst>
                                    </p:anim>
                                    <p:set>
                                      <p:cBhvr>
                                        <p:cTn id="150" dur="1" fill="hold">
                                          <p:stCondLst>
                                            <p:cond delay="499"/>
                                          </p:stCondLst>
                                        </p:cTn>
                                        <p:tgtEl>
                                          <p:spTgt spid="25"/>
                                        </p:tgtEl>
                                        <p:attrNameLst>
                                          <p:attrName>style.visibility</p:attrName>
                                        </p:attrNameLst>
                                      </p:cBhvr>
                                      <p:to>
                                        <p:strVal val="hidden"/>
                                      </p:to>
                                    </p:set>
                                  </p:childTnLst>
                                </p:cTn>
                              </p:par>
                              <p:par>
                                <p:cTn id="151" presetID="2" presetClass="exit" presetSubtype="8" fill="hold" nodeType="withEffect">
                                  <p:stCondLst>
                                    <p:cond delay="0"/>
                                  </p:stCondLst>
                                  <p:childTnLst>
                                    <p:anim calcmode="lin" valueType="num">
                                      <p:cBhvr additive="base">
                                        <p:cTn id="152" dur="500"/>
                                        <p:tgtEl>
                                          <p:spTgt spid="12"/>
                                        </p:tgtEl>
                                        <p:attrNameLst>
                                          <p:attrName>ppt_x</p:attrName>
                                        </p:attrNameLst>
                                      </p:cBhvr>
                                      <p:tavLst>
                                        <p:tav tm="0">
                                          <p:val>
                                            <p:strVal val="ppt_x"/>
                                          </p:val>
                                        </p:tav>
                                        <p:tav tm="100000">
                                          <p:val>
                                            <p:strVal val="0-ppt_w/2"/>
                                          </p:val>
                                        </p:tav>
                                      </p:tavLst>
                                    </p:anim>
                                    <p:anim calcmode="lin" valueType="num">
                                      <p:cBhvr additive="base">
                                        <p:cTn id="153" dur="500"/>
                                        <p:tgtEl>
                                          <p:spTgt spid="12"/>
                                        </p:tgtEl>
                                        <p:attrNameLst>
                                          <p:attrName>ppt_y</p:attrName>
                                        </p:attrNameLst>
                                      </p:cBhvr>
                                      <p:tavLst>
                                        <p:tav tm="0">
                                          <p:val>
                                            <p:strVal val="ppt_y"/>
                                          </p:val>
                                        </p:tav>
                                        <p:tav tm="100000">
                                          <p:val>
                                            <p:strVal val="ppt_y"/>
                                          </p:val>
                                        </p:tav>
                                      </p:tavLst>
                                    </p:anim>
                                    <p:set>
                                      <p:cBhvr>
                                        <p:cTn id="154" dur="1" fill="hold">
                                          <p:stCondLst>
                                            <p:cond delay="499"/>
                                          </p:stCondLst>
                                        </p:cTn>
                                        <p:tgtEl>
                                          <p:spTgt spid="12"/>
                                        </p:tgtEl>
                                        <p:attrNameLst>
                                          <p:attrName>style.visibility</p:attrName>
                                        </p:attrNameLst>
                                      </p:cBhvr>
                                      <p:to>
                                        <p:strVal val="hidden"/>
                                      </p:to>
                                    </p:set>
                                  </p:childTnLst>
                                </p:cTn>
                              </p:par>
                              <p:par>
                                <p:cTn id="155" presetID="2" presetClass="exit" presetSubtype="8" fill="hold" grpId="1" nodeType="withEffect">
                                  <p:stCondLst>
                                    <p:cond delay="0"/>
                                  </p:stCondLst>
                                  <p:childTnLst>
                                    <p:anim calcmode="lin" valueType="num">
                                      <p:cBhvr additive="base">
                                        <p:cTn id="156" dur="500"/>
                                        <p:tgtEl>
                                          <p:spTgt spid="17"/>
                                        </p:tgtEl>
                                        <p:attrNameLst>
                                          <p:attrName>ppt_x</p:attrName>
                                        </p:attrNameLst>
                                      </p:cBhvr>
                                      <p:tavLst>
                                        <p:tav tm="0">
                                          <p:val>
                                            <p:strVal val="ppt_x"/>
                                          </p:val>
                                        </p:tav>
                                        <p:tav tm="100000">
                                          <p:val>
                                            <p:strVal val="0-ppt_w/2"/>
                                          </p:val>
                                        </p:tav>
                                      </p:tavLst>
                                    </p:anim>
                                    <p:anim calcmode="lin" valueType="num">
                                      <p:cBhvr additive="base">
                                        <p:cTn id="157" dur="500"/>
                                        <p:tgtEl>
                                          <p:spTgt spid="17"/>
                                        </p:tgtEl>
                                        <p:attrNameLst>
                                          <p:attrName>ppt_y</p:attrName>
                                        </p:attrNameLst>
                                      </p:cBhvr>
                                      <p:tavLst>
                                        <p:tav tm="0">
                                          <p:val>
                                            <p:strVal val="ppt_y"/>
                                          </p:val>
                                        </p:tav>
                                        <p:tav tm="100000">
                                          <p:val>
                                            <p:strVal val="ppt_y"/>
                                          </p:val>
                                        </p:tav>
                                      </p:tavLst>
                                    </p:anim>
                                    <p:set>
                                      <p:cBhvr>
                                        <p:cTn id="158" dur="1" fill="hold">
                                          <p:stCondLst>
                                            <p:cond delay="499"/>
                                          </p:stCondLst>
                                        </p:cTn>
                                        <p:tgtEl>
                                          <p:spTgt spid="17"/>
                                        </p:tgtEl>
                                        <p:attrNameLst>
                                          <p:attrName>style.visibility</p:attrName>
                                        </p:attrNameLst>
                                      </p:cBhvr>
                                      <p:to>
                                        <p:strVal val="hidden"/>
                                      </p:to>
                                    </p:set>
                                  </p:childTnLst>
                                </p:cTn>
                              </p:par>
                              <p:par>
                                <p:cTn id="159" presetID="2" presetClass="exit" presetSubtype="8" fill="hold" nodeType="withEffect">
                                  <p:stCondLst>
                                    <p:cond delay="0"/>
                                  </p:stCondLst>
                                  <p:childTnLst>
                                    <p:anim calcmode="lin" valueType="num">
                                      <p:cBhvr additive="base">
                                        <p:cTn id="160" dur="500"/>
                                        <p:tgtEl>
                                          <p:spTgt spid="24"/>
                                        </p:tgtEl>
                                        <p:attrNameLst>
                                          <p:attrName>ppt_x</p:attrName>
                                        </p:attrNameLst>
                                      </p:cBhvr>
                                      <p:tavLst>
                                        <p:tav tm="0">
                                          <p:val>
                                            <p:strVal val="ppt_x"/>
                                          </p:val>
                                        </p:tav>
                                        <p:tav tm="100000">
                                          <p:val>
                                            <p:strVal val="0-ppt_w/2"/>
                                          </p:val>
                                        </p:tav>
                                      </p:tavLst>
                                    </p:anim>
                                    <p:anim calcmode="lin" valueType="num">
                                      <p:cBhvr additive="base">
                                        <p:cTn id="161" dur="500"/>
                                        <p:tgtEl>
                                          <p:spTgt spid="24"/>
                                        </p:tgtEl>
                                        <p:attrNameLst>
                                          <p:attrName>ppt_y</p:attrName>
                                        </p:attrNameLst>
                                      </p:cBhvr>
                                      <p:tavLst>
                                        <p:tav tm="0">
                                          <p:val>
                                            <p:strVal val="ppt_y"/>
                                          </p:val>
                                        </p:tav>
                                        <p:tav tm="100000">
                                          <p:val>
                                            <p:strVal val="ppt_y"/>
                                          </p:val>
                                        </p:tav>
                                      </p:tavLst>
                                    </p:anim>
                                    <p:set>
                                      <p:cBhvr>
                                        <p:cTn id="162" dur="1" fill="hold">
                                          <p:stCondLst>
                                            <p:cond delay="499"/>
                                          </p:stCondLst>
                                        </p:cTn>
                                        <p:tgtEl>
                                          <p:spTgt spid="24"/>
                                        </p:tgtEl>
                                        <p:attrNameLst>
                                          <p:attrName>style.visibility</p:attrName>
                                        </p:attrNameLst>
                                      </p:cBhvr>
                                      <p:to>
                                        <p:strVal val="hidden"/>
                                      </p:to>
                                    </p:set>
                                  </p:childTnLst>
                                </p:cTn>
                              </p:par>
                              <p:par>
                                <p:cTn id="163" presetID="2" presetClass="exit" presetSubtype="8" fill="hold" nodeType="withEffect">
                                  <p:stCondLst>
                                    <p:cond delay="0"/>
                                  </p:stCondLst>
                                  <p:childTnLst>
                                    <p:anim calcmode="lin" valueType="num">
                                      <p:cBhvr additive="base">
                                        <p:cTn id="164" dur="500"/>
                                        <p:tgtEl>
                                          <p:spTgt spid="11"/>
                                        </p:tgtEl>
                                        <p:attrNameLst>
                                          <p:attrName>ppt_x</p:attrName>
                                        </p:attrNameLst>
                                      </p:cBhvr>
                                      <p:tavLst>
                                        <p:tav tm="0">
                                          <p:val>
                                            <p:strVal val="ppt_x"/>
                                          </p:val>
                                        </p:tav>
                                        <p:tav tm="100000">
                                          <p:val>
                                            <p:strVal val="0-ppt_w/2"/>
                                          </p:val>
                                        </p:tav>
                                      </p:tavLst>
                                    </p:anim>
                                    <p:anim calcmode="lin" valueType="num">
                                      <p:cBhvr additive="base">
                                        <p:cTn id="165" dur="500"/>
                                        <p:tgtEl>
                                          <p:spTgt spid="11"/>
                                        </p:tgtEl>
                                        <p:attrNameLst>
                                          <p:attrName>ppt_y</p:attrName>
                                        </p:attrNameLst>
                                      </p:cBhvr>
                                      <p:tavLst>
                                        <p:tav tm="0">
                                          <p:val>
                                            <p:strVal val="ppt_y"/>
                                          </p:val>
                                        </p:tav>
                                        <p:tav tm="100000">
                                          <p:val>
                                            <p:strVal val="ppt_y"/>
                                          </p:val>
                                        </p:tav>
                                      </p:tavLst>
                                    </p:anim>
                                    <p:set>
                                      <p:cBhvr>
                                        <p:cTn id="166" dur="1" fill="hold">
                                          <p:stCondLst>
                                            <p:cond delay="499"/>
                                          </p:stCondLst>
                                        </p:cTn>
                                        <p:tgtEl>
                                          <p:spTgt spid="11"/>
                                        </p:tgtEl>
                                        <p:attrNameLst>
                                          <p:attrName>style.visibility</p:attrName>
                                        </p:attrNameLst>
                                      </p:cBhvr>
                                      <p:to>
                                        <p:strVal val="hidden"/>
                                      </p:to>
                                    </p:set>
                                  </p:childTnLst>
                                </p:cTn>
                              </p:par>
                              <p:par>
                                <p:cTn id="167" presetID="2" presetClass="exit" presetSubtype="8" fill="hold" nodeType="withEffect">
                                  <p:stCondLst>
                                    <p:cond delay="0"/>
                                  </p:stCondLst>
                                  <p:childTnLst>
                                    <p:anim calcmode="lin" valueType="num">
                                      <p:cBhvr additive="base">
                                        <p:cTn id="168" dur="500"/>
                                        <p:tgtEl>
                                          <p:spTgt spid="22"/>
                                        </p:tgtEl>
                                        <p:attrNameLst>
                                          <p:attrName>ppt_x</p:attrName>
                                        </p:attrNameLst>
                                      </p:cBhvr>
                                      <p:tavLst>
                                        <p:tav tm="0">
                                          <p:val>
                                            <p:strVal val="ppt_x"/>
                                          </p:val>
                                        </p:tav>
                                        <p:tav tm="100000">
                                          <p:val>
                                            <p:strVal val="0-ppt_w/2"/>
                                          </p:val>
                                        </p:tav>
                                      </p:tavLst>
                                    </p:anim>
                                    <p:anim calcmode="lin" valueType="num">
                                      <p:cBhvr additive="base">
                                        <p:cTn id="169" dur="500"/>
                                        <p:tgtEl>
                                          <p:spTgt spid="22"/>
                                        </p:tgtEl>
                                        <p:attrNameLst>
                                          <p:attrName>ppt_y</p:attrName>
                                        </p:attrNameLst>
                                      </p:cBhvr>
                                      <p:tavLst>
                                        <p:tav tm="0">
                                          <p:val>
                                            <p:strVal val="ppt_y"/>
                                          </p:val>
                                        </p:tav>
                                        <p:tav tm="100000">
                                          <p:val>
                                            <p:strVal val="ppt_y"/>
                                          </p:val>
                                        </p:tav>
                                      </p:tavLst>
                                    </p:anim>
                                    <p:set>
                                      <p:cBhvr>
                                        <p:cTn id="170" dur="1" fill="hold">
                                          <p:stCondLst>
                                            <p:cond delay="499"/>
                                          </p:stCondLst>
                                        </p:cTn>
                                        <p:tgtEl>
                                          <p:spTgt spid="22"/>
                                        </p:tgtEl>
                                        <p:attrNameLst>
                                          <p:attrName>style.visibility</p:attrName>
                                        </p:attrNameLst>
                                      </p:cBhvr>
                                      <p:to>
                                        <p:strVal val="hidden"/>
                                      </p:to>
                                    </p:set>
                                  </p:childTnLst>
                                </p:cTn>
                              </p:par>
                              <p:par>
                                <p:cTn id="171" presetID="29" presetClass="exit" presetSubtype="0" fill="hold" nodeType="withEffect">
                                  <p:stCondLst>
                                    <p:cond delay="0"/>
                                  </p:stCondLst>
                                  <p:childTnLst>
                                    <p:anim calcmode="lin" valueType="num">
                                      <p:cBhvr>
                                        <p:cTn id="172" dur="1000"/>
                                        <p:tgtEl>
                                          <p:spTgt spid="26"/>
                                        </p:tgtEl>
                                        <p:attrNameLst>
                                          <p:attrName>ppt_x</p:attrName>
                                        </p:attrNameLst>
                                      </p:cBhvr>
                                      <p:tavLst>
                                        <p:tav tm="0">
                                          <p:val>
                                            <p:strVal val="ppt_x"/>
                                          </p:val>
                                        </p:tav>
                                        <p:tav tm="100000">
                                          <p:val>
                                            <p:strVal val="ppt_x-.2"/>
                                          </p:val>
                                        </p:tav>
                                      </p:tavLst>
                                    </p:anim>
                                    <p:anim calcmode="lin" valueType="num">
                                      <p:cBhvr>
                                        <p:cTn id="173" dur="1000"/>
                                        <p:tgtEl>
                                          <p:spTgt spid="26"/>
                                        </p:tgtEl>
                                        <p:attrNameLst>
                                          <p:attrName>ppt_y</p:attrName>
                                        </p:attrNameLst>
                                      </p:cBhvr>
                                      <p:tavLst>
                                        <p:tav tm="0">
                                          <p:val>
                                            <p:strVal val="ppt_y"/>
                                          </p:val>
                                        </p:tav>
                                        <p:tav tm="100000">
                                          <p:val>
                                            <p:strVal val="ppt_y"/>
                                          </p:val>
                                        </p:tav>
                                      </p:tavLst>
                                    </p:anim>
                                    <p:animEffect transition="out" filter="fade">
                                      <p:cBhvr>
                                        <p:cTn id="174" dur="1000"/>
                                        <p:tgtEl>
                                          <p:spTgt spid="26"/>
                                        </p:tgtEl>
                                      </p:cBhvr>
                                    </p:animEffect>
                                    <p:set>
                                      <p:cBhvr>
                                        <p:cTn id="175" dur="1" fill="hold">
                                          <p:stCondLst>
                                            <p:cond delay="999"/>
                                          </p:stCondLst>
                                        </p:cTn>
                                        <p:tgtEl>
                                          <p:spTgt spid="26"/>
                                        </p:tgtEl>
                                        <p:attrNameLst>
                                          <p:attrName>style.visibility</p:attrName>
                                        </p:attrNameLst>
                                      </p:cBhvr>
                                      <p:to>
                                        <p:strVal val="hidden"/>
                                      </p:to>
                                    </p:set>
                                  </p:childTnLst>
                                </p:cTn>
                              </p:par>
                              <p:par>
                                <p:cTn id="176" presetID="0" presetClass="path" presetSubtype="0" accel="50000" decel="50000" fill="hold" nodeType="withEffect">
                                  <p:stCondLst>
                                    <p:cond delay="0"/>
                                  </p:stCondLst>
                                  <p:childTnLst>
                                    <p:animMotion origin="layout" path="M 0 0 L 0 0.12222 " pathEditMode="relative" ptsTypes="AA">
                                      <p:cBhvr>
                                        <p:cTn id="177" dur="1000" fill="hold"/>
                                        <p:tgtEl>
                                          <p:spTgt spid="20"/>
                                        </p:tgtEl>
                                        <p:attrNameLst>
                                          <p:attrName>ppt_x</p:attrName>
                                          <p:attrName>ppt_y</p:attrName>
                                        </p:attrNameLst>
                                      </p:cBhvr>
                                    </p:animMotion>
                                  </p:childTnLst>
                                </p:cTn>
                              </p:par>
                              <p:par>
                                <p:cTn id="178" presetID="0" presetClass="path" presetSubtype="0" accel="50000" decel="50000" fill="hold" grpId="1" nodeType="withEffect">
                                  <p:stCondLst>
                                    <p:cond delay="0"/>
                                  </p:stCondLst>
                                  <p:childTnLst>
                                    <p:animMotion origin="layout" path="M 0 0 L 0 0.12222 " pathEditMode="relative" ptsTypes="AA">
                                      <p:cBhvr>
                                        <p:cTn id="179" dur="1000" fill="hold"/>
                                        <p:tgtEl>
                                          <p:spTgt spid="14"/>
                                        </p:tgtEl>
                                        <p:attrNameLst>
                                          <p:attrName>ppt_x</p:attrName>
                                          <p:attrName>ppt_y</p:attrName>
                                        </p:attrNameLst>
                                      </p:cBhvr>
                                    </p:animMotion>
                                  </p:childTnLst>
                                </p:cTn>
                              </p:par>
                              <p:par>
                                <p:cTn id="180" presetID="0" presetClass="path" presetSubtype="0" accel="50000" decel="50000" fill="hold" nodeType="withEffect">
                                  <p:stCondLst>
                                    <p:cond delay="0"/>
                                  </p:stCondLst>
                                  <p:childTnLst>
                                    <p:animMotion origin="layout" path="M 0 0 L 0 0.12222 " pathEditMode="relative" ptsTypes="AA">
                                      <p:cBhvr>
                                        <p:cTn id="181" dur="1000" fill="hold"/>
                                        <p:tgtEl>
                                          <p:spTgt spid="4"/>
                                        </p:tgtEl>
                                        <p:attrNameLst>
                                          <p:attrName>ppt_x</p:attrName>
                                          <p:attrName>ppt_y</p:attrName>
                                        </p:attrNameLst>
                                      </p:cBhvr>
                                    </p:animMotion>
                                  </p:childTnLst>
                                </p:cTn>
                              </p:par>
                              <p:par>
                                <p:cTn id="182" presetID="0" presetClass="path" presetSubtype="0" accel="50000" decel="50000" fill="hold" grpId="1" nodeType="withEffect">
                                  <p:stCondLst>
                                    <p:cond delay="0"/>
                                  </p:stCondLst>
                                  <p:iterate type="lt">
                                    <p:tmPct val="0"/>
                                  </p:iterate>
                                  <p:childTnLst>
                                    <p:animMotion origin="layout" path="M 0 2.59019E-7 L 0 -0.1 " pathEditMode="fixed" ptsTypes="AA">
                                      <p:cBhvr>
                                        <p:cTn id="183" dur="1000" fill="hold"/>
                                        <p:tgtEl>
                                          <p:spTgt spid="19"/>
                                        </p:tgtEl>
                                        <p:attrNameLst>
                                          <p:attrName>ppt_x</p:attrName>
                                          <p:attrName>ppt_y</p:attrName>
                                        </p:attrNameLst>
                                      </p:cBhvr>
                                    </p:animMotion>
                                  </p:childTnLst>
                                </p:cTn>
                              </p:par>
                              <p:par>
                                <p:cTn id="184" presetID="0" presetClass="path" presetSubtype="0" accel="50000" decel="50000" fill="hold" nodeType="withEffect">
                                  <p:stCondLst>
                                    <p:cond delay="0"/>
                                  </p:stCondLst>
                                  <p:childTnLst>
                                    <p:animMotion origin="layout" path="M 0 0 L 0 -0.1 " pathEditMode="relative" ptsTypes="AA">
                                      <p:cBhvr>
                                        <p:cTn id="185" dur="1000" fill="hold"/>
                                        <p:tgtEl>
                                          <p:spTgt spid="13"/>
                                        </p:tgtEl>
                                        <p:attrNameLst>
                                          <p:attrName>ppt_x</p:attrName>
                                          <p:attrName>ppt_y</p:attrName>
                                        </p:attrNameLst>
                                      </p:cBhvr>
                                    </p:animMotion>
                                  </p:childTnLst>
                                </p:cTn>
                              </p:par>
                              <p:par>
                                <p:cTn id="186" presetID="2" presetClass="entr" presetSubtype="8"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 calcmode="lin" valueType="num">
                                      <p:cBhvr additive="base">
                                        <p:cTn id="188" dur="2000" fill="hold"/>
                                        <p:tgtEl>
                                          <p:spTgt spid="31"/>
                                        </p:tgtEl>
                                        <p:attrNameLst>
                                          <p:attrName>ppt_x</p:attrName>
                                        </p:attrNameLst>
                                      </p:cBhvr>
                                      <p:tavLst>
                                        <p:tav tm="0">
                                          <p:val>
                                            <p:strVal val="0-#ppt_w/2"/>
                                          </p:val>
                                        </p:tav>
                                        <p:tav tm="100000">
                                          <p:val>
                                            <p:strVal val="#ppt_x"/>
                                          </p:val>
                                        </p:tav>
                                      </p:tavLst>
                                    </p:anim>
                                    <p:anim calcmode="lin" valueType="num">
                                      <p:cBhvr additive="base">
                                        <p:cTn id="189" dur="2000" fill="hold"/>
                                        <p:tgtEl>
                                          <p:spTgt spid="31"/>
                                        </p:tgtEl>
                                        <p:attrNameLst>
                                          <p:attrName>ppt_y</p:attrName>
                                        </p:attrNameLst>
                                      </p:cBhvr>
                                      <p:tavLst>
                                        <p:tav tm="0">
                                          <p:val>
                                            <p:strVal val="#ppt_y"/>
                                          </p:val>
                                        </p:tav>
                                        <p:tav tm="100000">
                                          <p:val>
                                            <p:strVal val="#ppt_y"/>
                                          </p:val>
                                        </p:tav>
                                      </p:tavLst>
                                    </p:anim>
                                  </p:childTnLst>
                                </p:cTn>
                              </p:par>
                              <p:par>
                                <p:cTn id="190" presetID="27" presetClass="entr" presetSubtype="0" fill="hold" grpId="0" nodeType="withEffect">
                                  <p:stCondLst>
                                    <p:cond delay="0"/>
                                  </p:stCondLst>
                                  <p:iterate type="lt">
                                    <p:tmPct val="50000"/>
                                  </p:iterate>
                                  <p:childTnLst>
                                    <p:set>
                                      <p:cBhvr>
                                        <p:cTn id="191" dur="1" fill="hold">
                                          <p:stCondLst>
                                            <p:cond delay="0"/>
                                          </p:stCondLst>
                                        </p:cTn>
                                        <p:tgtEl>
                                          <p:spTgt spid="32"/>
                                        </p:tgtEl>
                                        <p:attrNameLst>
                                          <p:attrName>style.visibility</p:attrName>
                                        </p:attrNameLst>
                                      </p:cBhvr>
                                      <p:to>
                                        <p:strVal val="visible"/>
                                      </p:to>
                                    </p:set>
                                    <p:anim calcmode="discrete" valueType="clr">
                                      <p:cBhvr override="childStyle">
                                        <p:cTn id="192"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93" dur="80"/>
                                        <p:tgtEl>
                                          <p:spTgt spid="32"/>
                                        </p:tgtEl>
                                        <p:attrNameLst>
                                          <p:attrName>fillcolor</p:attrName>
                                        </p:attrNameLst>
                                      </p:cBhvr>
                                      <p:tavLst>
                                        <p:tav tm="0">
                                          <p:val>
                                            <p:clrVal>
                                              <a:schemeClr val="accent2"/>
                                            </p:clrVal>
                                          </p:val>
                                        </p:tav>
                                        <p:tav tm="50000">
                                          <p:val>
                                            <p:clrVal>
                                              <a:schemeClr val="hlink"/>
                                            </p:clrVal>
                                          </p:val>
                                        </p:tav>
                                      </p:tavLst>
                                    </p:anim>
                                    <p:set>
                                      <p:cBhvr>
                                        <p:cTn id="194" dur="80"/>
                                        <p:tgtEl>
                                          <p:spTgt spid="32"/>
                                        </p:tgtEl>
                                        <p:attrNameLst>
                                          <p:attrName>fill.type</p:attrName>
                                        </p:attrNameLst>
                                      </p:cBhvr>
                                      <p:to>
                                        <p:strVal val="solid"/>
                                      </p:to>
                                    </p:set>
                                  </p:childTnLst>
                                </p:cTn>
                              </p:par>
                              <p:par>
                                <p:cTn id="195" presetID="10" presetClass="entr" presetSubtype="0" fill="hold" nodeType="withEffect">
                                  <p:stCondLst>
                                    <p:cond delay="0"/>
                                  </p:stCondLst>
                                  <p:childTnLst>
                                    <p:set>
                                      <p:cBhvr>
                                        <p:cTn id="196" dur="1" fill="hold">
                                          <p:stCondLst>
                                            <p:cond delay="0"/>
                                          </p:stCondLst>
                                        </p:cTn>
                                        <p:tgtEl>
                                          <p:spTgt spid="37"/>
                                        </p:tgtEl>
                                        <p:attrNameLst>
                                          <p:attrName>style.visibility</p:attrName>
                                        </p:attrNameLst>
                                      </p:cBhvr>
                                      <p:to>
                                        <p:strVal val="visible"/>
                                      </p:to>
                                    </p:set>
                                    <p:animEffect transition="in" filter="fade">
                                      <p:cBhvr>
                                        <p:cTn id="197" dur="2000"/>
                                        <p:tgtEl>
                                          <p:spTgt spid="37"/>
                                        </p:tgtEl>
                                      </p:cBhvr>
                                    </p:animEffect>
                                  </p:childTnLst>
                                </p:cTn>
                              </p:par>
                              <p:par>
                                <p:cTn id="198" presetID="27" presetClass="exit" presetSubtype="0" fill="hold" grpId="2" nodeType="withEffect">
                                  <p:stCondLst>
                                    <p:cond delay="0"/>
                                  </p:stCondLst>
                                  <p:iterate type="lt">
                                    <p:tmPct val="50000"/>
                                  </p:iterate>
                                  <p:childTnLst>
                                    <p:anim calcmode="discrete" valueType="clr">
                                      <p:cBhvr override="childStyle">
                                        <p:cTn id="199" dur="80"/>
                                        <p:tgtEl>
                                          <p:spTgt spid="19"/>
                                        </p:tgtEl>
                                        <p:attrNameLst>
                                          <p:attrName>style.color</p:attrName>
                                        </p:attrNameLst>
                                      </p:cBhvr>
                                      <p:tavLst>
                                        <p:tav tm="0">
                                          <p:val>
                                            <p:clrVal>
                                              <a:schemeClr val="hlink"/>
                                            </p:clrVal>
                                          </p:val>
                                        </p:tav>
                                        <p:tav tm="50000">
                                          <p:val>
                                            <p:clrVal>
                                              <a:schemeClr val="accent2"/>
                                            </p:clrVal>
                                          </p:val>
                                        </p:tav>
                                      </p:tavLst>
                                    </p:anim>
                                    <p:anim calcmode="discrete" valueType="clr">
                                      <p:cBhvr>
                                        <p:cTn id="200" dur="80"/>
                                        <p:tgtEl>
                                          <p:spTgt spid="19"/>
                                        </p:tgtEl>
                                        <p:attrNameLst>
                                          <p:attrName>fillcolor</p:attrName>
                                        </p:attrNameLst>
                                      </p:cBhvr>
                                      <p:tavLst>
                                        <p:tav tm="0">
                                          <p:val>
                                            <p:clrVal>
                                              <a:schemeClr val="hlink"/>
                                            </p:clrVal>
                                          </p:val>
                                        </p:tav>
                                        <p:tav tm="50000">
                                          <p:val>
                                            <p:clrVal>
                                              <a:schemeClr val="accent2"/>
                                            </p:clrVal>
                                          </p:val>
                                        </p:tav>
                                      </p:tavLst>
                                    </p:anim>
                                    <p:set>
                                      <p:cBhvr>
                                        <p:cTn id="201" dur="80"/>
                                        <p:tgtEl>
                                          <p:spTgt spid="19"/>
                                        </p:tgtEl>
                                        <p:attrNameLst>
                                          <p:attrName>fill.type</p:attrName>
                                        </p:attrNameLst>
                                      </p:cBhvr>
                                      <p:to>
                                        <p:strVal val="solid"/>
                                      </p:to>
                                    </p:set>
                                    <p:set>
                                      <p:cBhvr>
                                        <p:cTn id="202" dur="1" fill="hold">
                                          <p:stCondLst>
                                            <p:cond delay="79"/>
                                          </p:stCondLst>
                                        </p:cTn>
                                        <p:tgtEl>
                                          <p:spTgt spid="19"/>
                                        </p:tgtEl>
                                        <p:attrNameLst>
                                          <p:attrName>style.visibility</p:attrName>
                                        </p:attrNameLst>
                                      </p:cBhvr>
                                      <p:to>
                                        <p:strVal val="hidden"/>
                                      </p:to>
                                    </p:set>
                                  </p:childTnLst>
                                </p:cTn>
                              </p:par>
                              <p:par>
                                <p:cTn id="203" presetID="2" presetClass="exit" presetSubtype="8" fill="hold" nodeType="withEffect">
                                  <p:stCondLst>
                                    <p:cond delay="0"/>
                                  </p:stCondLst>
                                  <p:childTnLst>
                                    <p:anim calcmode="lin" valueType="num">
                                      <p:cBhvr additive="base">
                                        <p:cTn id="204" dur="500"/>
                                        <p:tgtEl>
                                          <p:spTgt spid="13"/>
                                        </p:tgtEl>
                                        <p:attrNameLst>
                                          <p:attrName>ppt_x</p:attrName>
                                        </p:attrNameLst>
                                      </p:cBhvr>
                                      <p:tavLst>
                                        <p:tav tm="0">
                                          <p:val>
                                            <p:strVal val="ppt_x"/>
                                          </p:val>
                                        </p:tav>
                                        <p:tav tm="100000">
                                          <p:val>
                                            <p:strVal val="0-ppt_w/2"/>
                                          </p:val>
                                        </p:tav>
                                      </p:tavLst>
                                    </p:anim>
                                    <p:anim calcmode="lin" valueType="num">
                                      <p:cBhvr additive="base">
                                        <p:cTn id="205" dur="500"/>
                                        <p:tgtEl>
                                          <p:spTgt spid="13"/>
                                        </p:tgtEl>
                                        <p:attrNameLst>
                                          <p:attrName>ppt_y</p:attrName>
                                        </p:attrNameLst>
                                      </p:cBhvr>
                                      <p:tavLst>
                                        <p:tav tm="0">
                                          <p:val>
                                            <p:strVal val="ppt_y"/>
                                          </p:val>
                                        </p:tav>
                                        <p:tav tm="100000">
                                          <p:val>
                                            <p:strVal val="ppt_y"/>
                                          </p:val>
                                        </p:tav>
                                      </p:tavLst>
                                    </p:anim>
                                    <p:set>
                                      <p:cBhvr>
                                        <p:cTn id="206" dur="1" fill="hold">
                                          <p:stCondLst>
                                            <p:cond delay="499"/>
                                          </p:stCondLst>
                                        </p:cTn>
                                        <p:tgtEl>
                                          <p:spTgt spid="13"/>
                                        </p:tgtEl>
                                        <p:attrNameLst>
                                          <p:attrName>style.visibility</p:attrName>
                                        </p:attrNameLst>
                                      </p:cBhvr>
                                      <p:to>
                                        <p:strVal val="hidden"/>
                                      </p:to>
                                    </p:set>
                                  </p:childTnLst>
                                </p:cTn>
                              </p:par>
                              <p:par>
                                <p:cTn id="207" presetID="2" presetClass="exit" presetSubtype="8" fill="hold" nodeType="withEffect">
                                  <p:stCondLst>
                                    <p:cond delay="0"/>
                                  </p:stCondLst>
                                  <p:childTnLst>
                                    <p:anim calcmode="lin" valueType="num">
                                      <p:cBhvr additive="base">
                                        <p:cTn id="208" dur="500"/>
                                        <p:tgtEl>
                                          <p:spTgt spid="4"/>
                                        </p:tgtEl>
                                        <p:attrNameLst>
                                          <p:attrName>ppt_x</p:attrName>
                                        </p:attrNameLst>
                                      </p:cBhvr>
                                      <p:tavLst>
                                        <p:tav tm="0">
                                          <p:val>
                                            <p:strVal val="ppt_x"/>
                                          </p:val>
                                        </p:tav>
                                        <p:tav tm="100000">
                                          <p:val>
                                            <p:strVal val="0-ppt_w/2"/>
                                          </p:val>
                                        </p:tav>
                                      </p:tavLst>
                                    </p:anim>
                                    <p:anim calcmode="lin" valueType="num">
                                      <p:cBhvr additive="base">
                                        <p:cTn id="209" dur="500"/>
                                        <p:tgtEl>
                                          <p:spTgt spid="4"/>
                                        </p:tgtEl>
                                        <p:attrNameLst>
                                          <p:attrName>ppt_y</p:attrName>
                                        </p:attrNameLst>
                                      </p:cBhvr>
                                      <p:tavLst>
                                        <p:tav tm="0">
                                          <p:val>
                                            <p:strVal val="ppt_y"/>
                                          </p:val>
                                        </p:tav>
                                        <p:tav tm="100000">
                                          <p:val>
                                            <p:strVal val="ppt_y"/>
                                          </p:val>
                                        </p:tav>
                                      </p:tavLst>
                                    </p:anim>
                                    <p:set>
                                      <p:cBhvr>
                                        <p:cTn id="210" dur="1" fill="hold">
                                          <p:stCondLst>
                                            <p:cond delay="499"/>
                                          </p:stCondLst>
                                        </p:cTn>
                                        <p:tgtEl>
                                          <p:spTgt spid="4"/>
                                        </p:tgtEl>
                                        <p:attrNameLst>
                                          <p:attrName>style.visibility</p:attrName>
                                        </p:attrNameLst>
                                      </p:cBhvr>
                                      <p:to>
                                        <p:strVal val="hidden"/>
                                      </p:to>
                                    </p:set>
                                  </p:childTnLst>
                                </p:cTn>
                              </p:par>
                              <p:par>
                                <p:cTn id="211" presetID="10" presetClass="entr" presetSubtype="0" fill="hold" nodeType="withEffect">
                                  <p:stCondLst>
                                    <p:cond delay="0"/>
                                  </p:stCondLst>
                                  <p:childTnLst>
                                    <p:set>
                                      <p:cBhvr>
                                        <p:cTn id="212" dur="1" fill="hold">
                                          <p:stCondLst>
                                            <p:cond delay="0"/>
                                          </p:stCondLst>
                                        </p:cTn>
                                        <p:tgtEl>
                                          <p:spTgt spid="33"/>
                                        </p:tgtEl>
                                        <p:attrNameLst>
                                          <p:attrName>style.visibility</p:attrName>
                                        </p:attrNameLst>
                                      </p:cBhvr>
                                      <p:to>
                                        <p:strVal val="visible"/>
                                      </p:to>
                                    </p:set>
                                    <p:animEffect transition="in" filter="fade">
                                      <p:cBhvr>
                                        <p:cTn id="21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14" grpId="0"/>
      <p:bldP spid="14" grpId="1"/>
      <p:bldP spid="15" grpId="0"/>
      <p:bldP spid="15" grpId="1"/>
      <p:bldP spid="16" grpId="0"/>
      <p:bldP spid="16" grpId="1"/>
      <p:bldP spid="17" grpId="0"/>
      <p:bldP spid="17" grpId="1"/>
      <p:bldP spid="18" grpId="0"/>
      <p:bldP spid="18" grpId="1"/>
      <p:bldP spid="19" grpId="0"/>
      <p:bldP spid="19" grpId="1"/>
      <p:bldP spid="19" grpId="2"/>
      <p:bldP spid="31" grpId="0" animBg="1"/>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5" y="236781"/>
            <a:ext cx="8686800" cy="838200"/>
          </a:xfrm>
        </p:spPr>
        <p:txBody>
          <a:bodyPr>
            <a:normAutofit fontScale="90000"/>
          </a:bodyPr>
          <a:lstStyle/>
          <a:p>
            <a:pPr algn="ctr">
              <a:defRPr/>
            </a:pPr>
            <a:r>
              <a:rPr lang="en-US" dirty="0" smtClean="0"/>
              <a:t>Section 3</a:t>
            </a:r>
            <a:br>
              <a:rPr lang="en-US" dirty="0" smtClean="0"/>
            </a:br>
            <a:r>
              <a:rPr lang="en-US" dirty="0" smtClean="0"/>
              <a:t>Prophecy</a:t>
            </a:r>
            <a:endParaRPr lang="en-US" dirty="0"/>
          </a:p>
        </p:txBody>
      </p:sp>
      <p:sp>
        <p:nvSpPr>
          <p:cNvPr id="44035" name="Content Placeholder 2"/>
          <p:cNvSpPr>
            <a:spLocks noGrp="1"/>
          </p:cNvSpPr>
          <p:nvPr>
            <p:ph idx="1"/>
          </p:nvPr>
        </p:nvSpPr>
        <p:spPr>
          <a:xfrm>
            <a:off x="220663" y="1227138"/>
            <a:ext cx="8686800" cy="4525962"/>
          </a:xfrm>
        </p:spPr>
        <p:txBody>
          <a:bodyPr/>
          <a:lstStyle/>
          <a:p>
            <a:r>
              <a:rPr lang="en-US" sz="2800" dirty="0" smtClean="0"/>
              <a:t>Isaiah 46: </a:t>
            </a:r>
            <a:r>
              <a:rPr lang="en-US" sz="2800" baseline="30000" dirty="0" smtClean="0"/>
              <a:t>9</a:t>
            </a:r>
            <a:r>
              <a:rPr lang="en-US" sz="2800" dirty="0" smtClean="0"/>
              <a:t>“…I am God, and there is no other; I am God, and there is none like Me, </a:t>
            </a:r>
            <a:r>
              <a:rPr lang="en-US" sz="2800" baseline="30000" dirty="0" smtClean="0"/>
              <a:t>10</a:t>
            </a:r>
            <a:r>
              <a:rPr lang="en-US" sz="2800" dirty="0" smtClean="0"/>
              <a:t> Declaring the end from the beginning, and from ancient times things that are not yet done…”</a:t>
            </a:r>
          </a:p>
          <a:p>
            <a:r>
              <a:rPr lang="en-US" sz="2800" dirty="0" smtClean="0"/>
              <a:t>Statements such as this are everywhere stated and proven in the Scriptures.</a:t>
            </a:r>
          </a:p>
          <a:p>
            <a:pPr>
              <a:buFont typeface="Wingdings 2" pitchFamily="18" charset="2"/>
              <a:buNone/>
            </a:pPr>
            <a:endParaRPr lang="en-US" sz="2800" dirty="0" smtClean="0"/>
          </a:p>
        </p:txBody>
      </p:sp>
      <p:pic>
        <p:nvPicPr>
          <p:cNvPr id="4" name="Picture 3" descr="r286636_1222346.jpg"/>
          <p:cNvPicPr>
            <a:picLocks noChangeAspect="1"/>
          </p:cNvPicPr>
          <p:nvPr/>
        </p:nvPicPr>
        <p:blipFill>
          <a:blip r:embed="rId2" cstate="print"/>
          <a:stretch>
            <a:fillRect/>
          </a:stretch>
        </p:blipFill>
        <p:spPr>
          <a:xfrm>
            <a:off x="2703513" y="4046538"/>
            <a:ext cx="3962400" cy="2641600"/>
          </a:xfrm>
          <a:prstGeom prst="rect">
            <a:avLst/>
          </a:prstGeom>
          <a:effectLst>
            <a:outerShdw blurRad="254000" dist="381000" dir="8940000" sx="95000" sy="95000" rotWithShape="0">
              <a:prstClr val="black">
                <a:alpha val="51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20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Uniqueness in predictive prophecy</a:t>
            </a:r>
            <a:endParaRPr lang="en-US" dirty="0"/>
          </a:p>
        </p:txBody>
      </p:sp>
      <p:sp>
        <p:nvSpPr>
          <p:cNvPr id="43011" name="Content Placeholder 2"/>
          <p:cNvSpPr>
            <a:spLocks noGrp="1"/>
          </p:cNvSpPr>
          <p:nvPr>
            <p:ph idx="1"/>
          </p:nvPr>
        </p:nvSpPr>
        <p:spPr>
          <a:xfrm>
            <a:off x="209550" y="1220788"/>
            <a:ext cx="8686800" cy="5408612"/>
          </a:xfrm>
        </p:spPr>
        <p:txBody>
          <a:bodyPr/>
          <a:lstStyle/>
          <a:p>
            <a:r>
              <a:rPr lang="en-US" sz="2800" smtClean="0"/>
              <a:t>The Koran:</a:t>
            </a:r>
          </a:p>
          <a:p>
            <a:pPr lvl="1"/>
            <a:r>
              <a:rPr lang="en-US" smtClean="0"/>
              <a:t>1 author, &gt; 1 lifetime, 0% prophecy.</a:t>
            </a:r>
          </a:p>
          <a:p>
            <a:r>
              <a:rPr lang="en-US" sz="2800" smtClean="0"/>
              <a:t>The Book of Mormon:</a:t>
            </a:r>
          </a:p>
          <a:p>
            <a:pPr lvl="1"/>
            <a:r>
              <a:rPr lang="en-US" smtClean="0"/>
              <a:t>1 author, &gt; 1 lifetime, 0% prophecy.</a:t>
            </a:r>
          </a:p>
          <a:p>
            <a:r>
              <a:rPr lang="en-US" sz="2800" smtClean="0"/>
              <a:t>The Bible:</a:t>
            </a:r>
          </a:p>
          <a:p>
            <a:pPr lvl="1"/>
            <a:r>
              <a:rPr lang="en-US" smtClean="0"/>
              <a:t>~40 authors, ~ 1,500                                                        years, mind-boggling                                                         prophetic power.</a:t>
            </a:r>
          </a:p>
          <a:p>
            <a:r>
              <a:rPr lang="en-US" sz="2800" smtClean="0"/>
              <a:t>Oprah Winfrey:</a:t>
            </a:r>
          </a:p>
          <a:p>
            <a:pPr lvl="1"/>
            <a:r>
              <a:rPr lang="en-US" smtClean="0"/>
              <a:t>Out-prophecies the Koran                                                     and the Book of Mormon. </a:t>
            </a:r>
          </a:p>
          <a:p>
            <a:pPr lvl="1">
              <a:buFont typeface="Wingdings 2" pitchFamily="18" charset="2"/>
              <a:buNone/>
            </a:pPr>
            <a:endParaRPr lang="en-US" smtClean="0"/>
          </a:p>
        </p:txBody>
      </p:sp>
      <p:pic>
        <p:nvPicPr>
          <p:cNvPr id="5" name="Picture 4" descr="Pentecost.jpg"/>
          <p:cNvPicPr>
            <a:picLocks noChangeAspect="1"/>
          </p:cNvPicPr>
          <p:nvPr/>
        </p:nvPicPr>
        <p:blipFill>
          <a:blip r:embed="rId2" cstate="print"/>
          <a:stretch>
            <a:fillRect/>
          </a:stretch>
        </p:blipFill>
        <p:spPr>
          <a:xfrm>
            <a:off x="5105400" y="3276600"/>
            <a:ext cx="3886200" cy="3276600"/>
          </a:xfrm>
          <a:prstGeom prst="rect">
            <a:avLst/>
          </a:prstGeom>
          <a:effectLst>
            <a:outerShdw blurRad="292100" dist="342900" dir="8340000" sx="98000" sy="98000" rotWithShape="0">
              <a:prstClr val="black">
                <a:alpha val="70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fade">
                                      <p:cBhvr>
                                        <p:cTn id="10" dur="2000"/>
                                        <p:tgtEl>
                                          <p:spTgt spid="430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fade">
                                      <p:cBhvr>
                                        <p:cTn id="15" dur="2000"/>
                                        <p:tgtEl>
                                          <p:spTgt spid="430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011">
                                            <p:txEl>
                                              <p:pRg st="3" end="3"/>
                                            </p:txEl>
                                          </p:spTgt>
                                        </p:tgtEl>
                                        <p:attrNameLst>
                                          <p:attrName>style.visibility</p:attrName>
                                        </p:attrNameLst>
                                      </p:cBhvr>
                                      <p:to>
                                        <p:strVal val="visible"/>
                                      </p:to>
                                    </p:set>
                                    <p:animEffect transition="in" filter="fade">
                                      <p:cBhvr>
                                        <p:cTn id="18" dur="2000"/>
                                        <p:tgtEl>
                                          <p:spTgt spid="430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fade">
                                      <p:cBhvr>
                                        <p:cTn id="23" dur="2000"/>
                                        <p:tgtEl>
                                          <p:spTgt spid="4301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011">
                                            <p:txEl>
                                              <p:pRg st="5" end="5"/>
                                            </p:txEl>
                                          </p:spTgt>
                                        </p:tgtEl>
                                        <p:attrNameLst>
                                          <p:attrName>style.visibility</p:attrName>
                                        </p:attrNameLst>
                                      </p:cBhvr>
                                      <p:to>
                                        <p:strVal val="visible"/>
                                      </p:to>
                                    </p:set>
                                    <p:animEffect transition="in" filter="fade">
                                      <p:cBhvr>
                                        <p:cTn id="26" dur="2000"/>
                                        <p:tgtEl>
                                          <p:spTgt spid="430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animEffect transition="in" filter="fade">
                                      <p:cBhvr>
                                        <p:cTn id="31" dur="2000"/>
                                        <p:tgtEl>
                                          <p:spTgt spid="4301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011">
                                            <p:txEl>
                                              <p:pRg st="7" end="7"/>
                                            </p:txEl>
                                          </p:spTgt>
                                        </p:tgtEl>
                                        <p:attrNameLst>
                                          <p:attrName>style.visibility</p:attrName>
                                        </p:attrNameLst>
                                      </p:cBhvr>
                                      <p:to>
                                        <p:strVal val="visible"/>
                                      </p:to>
                                    </p:set>
                                    <p:animEffect transition="in" filter="fade">
                                      <p:cBhvr>
                                        <p:cTn id="34" dur="20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Messianic prophecy and the odds?</a:t>
            </a:r>
            <a:endParaRPr lang="en-US" dirty="0"/>
          </a:p>
        </p:txBody>
      </p:sp>
      <p:pic>
        <p:nvPicPr>
          <p:cNvPr id="46083" name="Content Placeholder 3" descr="286px-Map_of_USA_TX_svg.png"/>
          <p:cNvPicPr>
            <a:picLocks noGrp="1" noChangeAspect="1"/>
          </p:cNvPicPr>
          <p:nvPr>
            <p:ph idx="1"/>
          </p:nvPr>
        </p:nvPicPr>
        <p:blipFill>
          <a:blip r:embed="rId2" cstate="print"/>
          <a:srcRect/>
          <a:stretch>
            <a:fillRect/>
          </a:stretch>
        </p:blipFill>
        <p:spPr>
          <a:xfrm>
            <a:off x="304800" y="1371600"/>
            <a:ext cx="6858000" cy="5029200"/>
          </a:xfrm>
        </p:spPr>
      </p:pic>
      <p:sp>
        <p:nvSpPr>
          <p:cNvPr id="23" name="Rectangle 22"/>
          <p:cNvSpPr/>
          <p:nvPr/>
        </p:nvSpPr>
        <p:spPr>
          <a:xfrm>
            <a:off x="1219200" y="4876800"/>
            <a:ext cx="4330032" cy="584775"/>
          </a:xfrm>
          <a:prstGeom prst="rect">
            <a:avLst/>
          </a:prstGeom>
          <a:noFill/>
        </p:spPr>
        <p:txBody>
          <a:bodyPr wrap="non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266,852 Square miles</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outerShdw blurRad="50800" algn="tl" rotWithShape="0">
                  <a:srgbClr val="000000"/>
                </a:outerShdw>
              </a:effectLst>
            </a:endParaRPr>
          </a:p>
        </p:txBody>
      </p:sp>
      <p:sp>
        <p:nvSpPr>
          <p:cNvPr id="19" name="Rectangle 18"/>
          <p:cNvSpPr/>
          <p:nvPr/>
        </p:nvSpPr>
        <p:spPr>
          <a:xfrm>
            <a:off x="0" y="2438400"/>
            <a:ext cx="9144000" cy="1754326"/>
          </a:xfrm>
          <a:prstGeom prst="rect">
            <a:avLst/>
          </a:prstGeom>
          <a:noFill/>
          <a:scene3d>
            <a:camera prst="orthographicFront">
              <a:rot lat="0" lon="0" rev="0"/>
            </a:camera>
            <a:lightRig rig="threePt" dir="t"/>
          </a:scene3d>
          <a:sp3d z="63500"/>
        </p:spPr>
        <p:txBody>
          <a:bodyPr>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odds of Jesus fulfilling just </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 of 48 prophecies = </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in 10</a:t>
            </a:r>
            <a:r>
              <a:rPr lang="en-US" sz="36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or 1 in 100,000,000,000,000,000</a:t>
            </a:r>
          </a:p>
        </p:txBody>
      </p:sp>
      <p:sp>
        <p:nvSpPr>
          <p:cNvPr id="20" name="Rectangle 19"/>
          <p:cNvSpPr/>
          <p:nvPr/>
        </p:nvSpPr>
        <p:spPr>
          <a:xfrm>
            <a:off x="4355275" y="4983675"/>
            <a:ext cx="2390398"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 inches deep</a:t>
            </a:r>
          </a:p>
        </p:txBody>
      </p:sp>
      <p:sp>
        <p:nvSpPr>
          <p:cNvPr id="21" name="Up-Down Arrow 20"/>
          <p:cNvSpPr/>
          <p:nvPr/>
        </p:nvSpPr>
        <p:spPr>
          <a:xfrm>
            <a:off x="4267200" y="4572000"/>
            <a:ext cx="152400" cy="1295400"/>
          </a:xfrm>
          <a:prstGeom prst="upDownArrow">
            <a:avLst/>
          </a:prstGeom>
          <a:solidFill>
            <a:schemeClr val="tx1">
              <a:alpha val="8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quarters.jpg"/>
          <p:cNvPicPr>
            <a:picLocks noChangeAspect="1"/>
          </p:cNvPicPr>
          <p:nvPr/>
        </p:nvPicPr>
        <p:blipFill>
          <a:blip r:embed="rId3" cstate="print"/>
          <a:stretch>
            <a:fillRect/>
          </a:stretch>
        </p:blipFill>
        <p:spPr bwMode="auto">
          <a:xfrm>
            <a:off x="7400834" y="3886200"/>
            <a:ext cx="406581"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quarters.jpg"/>
          <p:cNvPicPr>
            <a:picLocks noChangeAspect="1"/>
          </p:cNvPicPr>
          <p:nvPr/>
        </p:nvPicPr>
        <p:blipFill>
          <a:blip r:embed="rId3" cstate="print"/>
          <a:stretch>
            <a:fillRect/>
          </a:stretch>
        </p:blipFill>
        <p:spPr bwMode="auto">
          <a:xfrm>
            <a:off x="7781834" y="3886200"/>
            <a:ext cx="406581"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quarters.jpg"/>
          <p:cNvPicPr>
            <a:picLocks noChangeAspect="1"/>
          </p:cNvPicPr>
          <p:nvPr/>
        </p:nvPicPr>
        <p:blipFill>
          <a:blip r:embed="rId3" cstate="print"/>
          <a:stretch>
            <a:fillRect/>
          </a:stretch>
        </p:blipFill>
        <p:spPr bwMode="auto">
          <a:xfrm>
            <a:off x="8162834" y="3886200"/>
            <a:ext cx="406581"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quarters.jpg"/>
          <p:cNvPicPr>
            <a:picLocks noChangeAspect="1"/>
          </p:cNvPicPr>
          <p:nvPr/>
        </p:nvPicPr>
        <p:blipFill>
          <a:blip r:embed="rId3" cstate="print"/>
          <a:stretch>
            <a:fillRect/>
          </a:stretch>
        </p:blipFill>
        <p:spPr bwMode="auto">
          <a:xfrm>
            <a:off x="8543834" y="3886200"/>
            <a:ext cx="406581"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quarters.jpg"/>
          <p:cNvPicPr>
            <a:picLocks noChangeAspect="1"/>
          </p:cNvPicPr>
          <p:nvPr/>
        </p:nvPicPr>
        <p:blipFill>
          <a:blip r:embed="rId4" cstate="print"/>
          <a:srcRect/>
          <a:stretch>
            <a:fillRect/>
          </a:stretch>
        </p:blipFill>
        <p:spPr bwMode="auto">
          <a:xfrm>
            <a:off x="7400925" y="3290888"/>
            <a:ext cx="406400" cy="685800"/>
          </a:xfrm>
          <a:prstGeom prst="rect">
            <a:avLst/>
          </a:prstGeom>
          <a:noFill/>
          <a:ln w="9525">
            <a:noFill/>
            <a:miter lim="800000"/>
            <a:headEnd/>
            <a:tailEnd/>
          </a:ln>
        </p:spPr>
      </p:pic>
      <p:pic>
        <p:nvPicPr>
          <p:cNvPr id="14" name="Picture 13" descr="quarters.jpg"/>
          <p:cNvPicPr>
            <a:picLocks noChangeAspect="1"/>
          </p:cNvPicPr>
          <p:nvPr/>
        </p:nvPicPr>
        <p:blipFill>
          <a:blip r:embed="rId4" cstate="print"/>
          <a:srcRect/>
          <a:stretch>
            <a:fillRect/>
          </a:stretch>
        </p:blipFill>
        <p:spPr bwMode="auto">
          <a:xfrm>
            <a:off x="7781925" y="3290888"/>
            <a:ext cx="406400" cy="685800"/>
          </a:xfrm>
          <a:prstGeom prst="rect">
            <a:avLst/>
          </a:prstGeom>
          <a:noFill/>
          <a:ln w="9525">
            <a:noFill/>
            <a:miter lim="800000"/>
            <a:headEnd/>
            <a:tailEnd/>
          </a:ln>
        </p:spPr>
      </p:pic>
      <p:pic>
        <p:nvPicPr>
          <p:cNvPr id="13" name="Picture 12" descr="quarters.jpg"/>
          <p:cNvPicPr>
            <a:picLocks noChangeAspect="1"/>
          </p:cNvPicPr>
          <p:nvPr/>
        </p:nvPicPr>
        <p:blipFill>
          <a:blip r:embed="rId4" cstate="print"/>
          <a:srcRect/>
          <a:stretch>
            <a:fillRect/>
          </a:stretch>
        </p:blipFill>
        <p:spPr bwMode="auto">
          <a:xfrm>
            <a:off x="8162925" y="3290888"/>
            <a:ext cx="406400" cy="685800"/>
          </a:xfrm>
          <a:prstGeom prst="rect">
            <a:avLst/>
          </a:prstGeom>
          <a:noFill/>
          <a:ln w="9525">
            <a:noFill/>
            <a:miter lim="800000"/>
            <a:headEnd/>
            <a:tailEnd/>
          </a:ln>
        </p:spPr>
      </p:pic>
      <p:pic>
        <p:nvPicPr>
          <p:cNvPr id="18" name="Picture 17" descr="quarters.jpg"/>
          <p:cNvPicPr>
            <a:picLocks noChangeAspect="1"/>
          </p:cNvPicPr>
          <p:nvPr/>
        </p:nvPicPr>
        <p:blipFill>
          <a:blip r:embed="rId4" cstate="print"/>
          <a:srcRect/>
          <a:stretch>
            <a:fillRect/>
          </a:stretch>
        </p:blipFill>
        <p:spPr bwMode="auto">
          <a:xfrm>
            <a:off x="8543925" y="3290888"/>
            <a:ext cx="406400" cy="685800"/>
          </a:xfrm>
          <a:prstGeom prst="rect">
            <a:avLst/>
          </a:prstGeom>
          <a:noFill/>
          <a:ln w="9525">
            <a:noFill/>
            <a:miter lim="800000"/>
            <a:headEnd/>
            <a:tailEnd/>
          </a:ln>
        </p:spPr>
      </p:pic>
      <p:sp>
        <p:nvSpPr>
          <p:cNvPr id="27" name="Rectangle 26"/>
          <p:cNvSpPr/>
          <p:nvPr/>
        </p:nvSpPr>
        <p:spPr>
          <a:xfrm>
            <a:off x="8458200" y="533400"/>
            <a:ext cx="369521" cy="276999"/>
          </a:xfrm>
          <a:prstGeom prst="rect">
            <a:avLst/>
          </a:prstGeom>
          <a:noFill/>
        </p:spPr>
        <p:txBody>
          <a:bodyPr>
            <a:spAutoFit/>
          </a:bodyPr>
          <a:lstStyle/>
          <a:p>
            <a:pPr algn="ctr">
              <a:defRPr/>
            </a:pPr>
            <a:r>
              <a:rPr lang="en-US" sz="1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X</a:t>
            </a:r>
          </a:p>
        </p:txBody>
      </p:sp>
      <p:pic>
        <p:nvPicPr>
          <p:cNvPr id="16" name="Picture 15" descr="Blindfolded man.jpg"/>
          <p:cNvPicPr>
            <a:picLocks noChangeAspect="1"/>
          </p:cNvPicPr>
          <p:nvPr/>
        </p:nvPicPr>
        <p:blipFill>
          <a:blip r:embed="rId5" cstate="print"/>
          <a:stretch>
            <a:fillRect/>
          </a:stretch>
        </p:blipFill>
        <p:spPr>
          <a:xfrm>
            <a:off x="-921310" y="5410200"/>
            <a:ext cx="921310" cy="1219200"/>
          </a:xfrm>
          <a:prstGeom prst="rect">
            <a:avLst/>
          </a:prstGeom>
          <a:ln>
            <a:noFill/>
          </a:ln>
          <a:effectLst>
            <a:softEdge rad="112500"/>
          </a:effectLst>
        </p:spPr>
      </p:pic>
      <p:sp>
        <p:nvSpPr>
          <p:cNvPr id="25" name="Rectangle 24"/>
          <p:cNvSpPr/>
          <p:nvPr/>
        </p:nvSpPr>
        <p:spPr>
          <a:xfrm>
            <a:off x="27296" y="1409200"/>
            <a:ext cx="9161482" cy="5078313"/>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odds of Jesus fulfilling all 48 =</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in 10</a:t>
            </a:r>
            <a:r>
              <a:rPr lang="en-US" sz="36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157 </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 1 in 1,000,000,</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000,000,000,000,000,000,000,000,000,000,</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000,000,000,000,000,000,000,000,000,000,</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000,000,000,000,000,000,000,000,000,000,</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000,000,000,000,000,000,000,000,000,000,</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000,000,000,000,000,000,000,000,000,000,</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0</a:t>
            </a:r>
          </a:p>
          <a:p>
            <a:pPr algn="ctr">
              <a:defRPr/>
            </a:pP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2.86772E-6 L 0.12674 -0.50509 " pathEditMode="relative" rAng="0" ptsTypes="AA">
                                      <p:cBhvr>
                                        <p:cTn id="6" dur="1000" fill="hold"/>
                                        <p:tgtEl>
                                          <p:spTgt spid="23"/>
                                        </p:tgtEl>
                                        <p:attrNameLst>
                                          <p:attrName>ppt_x</p:attrName>
                                          <p:attrName>ppt_y</p:attrName>
                                        </p:attrNameLst>
                                      </p:cBhvr>
                                      <p:rCtr x="63" y="-253"/>
                                    </p:animMotion>
                                  </p:childTnLst>
                                </p:cTn>
                              </p:par>
                              <p:par>
                                <p:cTn id="7" presetID="0" presetClass="path" presetSubtype="0" accel="50000" decel="50000" fill="hold" nodeType="withEffect">
                                  <p:stCondLst>
                                    <p:cond delay="0"/>
                                  </p:stCondLst>
                                  <p:childTnLst>
                                    <p:animMotion origin="layout" path="M 0 0 L -0.53334 0.18872 " pathEditMode="relative" ptsTypes="AA">
                                      <p:cBhvr>
                                        <p:cTn id="8" dur="1000" fill="hold"/>
                                        <p:tgtEl>
                                          <p:spTgt spid="1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53334 0.18872 " pathEditMode="relative" ptsTypes="AA">
                                      <p:cBhvr>
                                        <p:cTn id="10" dur="500" fill="hold"/>
                                        <p:tgtEl>
                                          <p:spTgt spid="14"/>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53334 0.18872 " pathEditMode="relative" ptsTypes="AA">
                                      <p:cBhvr>
                                        <p:cTn id="12" dur="1000" fill="hold"/>
                                        <p:tgtEl>
                                          <p:spTgt spid="13"/>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53334 0.18872 " pathEditMode="relative" ptsTypes="AA">
                                      <p:cBhvr>
                                        <p:cTn id="14" dur="500" fill="hold"/>
                                        <p:tgtEl>
                                          <p:spTgt spid="18"/>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53334 0.18872 " pathEditMode="relative" ptsTypes="AA">
                                      <p:cBhvr>
                                        <p:cTn id="16" dur="1000" fill="hold"/>
                                        <p:tgtEl>
                                          <p:spTgt spid="17"/>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53334 0.18872 " pathEditMode="relative" ptsTypes="AA">
                                      <p:cBhvr>
                                        <p:cTn id="18" dur="500" fill="hold"/>
                                        <p:tgtEl>
                                          <p:spTgt spid="12"/>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53334 0.18872 " pathEditMode="relative" ptsTypes="AA">
                                      <p:cBhvr>
                                        <p:cTn id="20" dur="1000" fill="hold"/>
                                        <p:tgtEl>
                                          <p:spTgt spid="11"/>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53334 0.18872 " pathEditMode="relative" ptsTypes="AA">
                                      <p:cBhvr>
                                        <p:cTn id="22" dur="500" fill="hold"/>
                                        <p:tgtEl>
                                          <p:spTgt spid="6"/>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3.61111E-6 -1.11111E-6 C 0.01459 0.18125 0.02934 0.3625 -0.06666 0.46667 C -0.16267 0.57084 -0.49132 0.59908 -0.57621 0.62547 " pathEditMode="relative" ptsTypes="aaA">
                                      <p:cBhvr>
                                        <p:cTn id="32" dur="2000" fill="hold"/>
                                        <p:tgtEl>
                                          <p:spTgt spid="27"/>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2465 -0.01088 C 0.10782 -0.09468 0.24045 -0.17824 0.32257 -0.19977 C 0.40469 -0.2213 0.44601 -0.17685 0.46823 -0.14051 C 0.4908 -0.10417 0.47448 -0.0125 0.45729 0.01875 C 0.44011 0.05 0.39063 0.05 0.36563 0.04653 C 0.34063 0.04305 0.32032 0.0243 0.30729 -0.00162 C 0.2941 -0.02755 0.28212 -0.07408 0.28629 -0.10903 C 0.2908 -0.14398 0.30695 -0.19051 0.33351 -0.21088 C 0.36007 -0.23125 0.41962 -0.2375 0.44618 -0.23125 C 0.47275 -0.225 0.50903 -0.20695 0.49341 -0.17384 C 0.47761 -0.14074 0.37309 -0.01945 0.35174 -0.0331 C 0.33038 -0.04676 0.33438 -0.25509 0.36563 -0.25533 C 0.39688 -0.25556 0.54184 -0.07014 0.53924 -0.03496 C 0.53663 0.00023 0.37743 -0.02917 0.35035 -0.04422 C 0.32327 -0.05926 0.37431 -0.14028 0.37657 -0.1257 C 0.37882 -0.11111 0.36632 0.01481 0.36424 0.04282 " pathEditMode="relative" rAng="0" ptsTypes="aaaaaaaaaaaaaaaA">
                                      <p:cBhvr>
                                        <p:cTn id="36" dur="5000" fill="hold"/>
                                        <p:tgtEl>
                                          <p:spTgt spid="16"/>
                                        </p:tgtEl>
                                        <p:attrNameLst>
                                          <p:attrName>ppt_x</p:attrName>
                                          <p:attrName>ppt_y</p:attrName>
                                        </p:attrNameLst>
                                      </p:cBhvr>
                                      <p:rCtr x="283" y="-92"/>
                                    </p:animMotion>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6"/>
                                        </p:tgtEl>
                                      </p:cBhvr>
                                    </p:animEffect>
                                    <p:set>
                                      <p:cBhvr>
                                        <p:cTn id="45" dur="1" fill="hold">
                                          <p:stCondLst>
                                            <p:cond delay="1999"/>
                                          </p:stCondLst>
                                        </p:cTn>
                                        <p:tgtEl>
                                          <p:spTgt spid="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11"/>
                                        </p:tgtEl>
                                      </p:cBhvr>
                                    </p:animEffect>
                                    <p:set>
                                      <p:cBhvr>
                                        <p:cTn id="48" dur="1" fill="hold">
                                          <p:stCondLst>
                                            <p:cond delay="1999"/>
                                          </p:stCondLst>
                                        </p:cTn>
                                        <p:tgtEl>
                                          <p:spTgt spid="1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2"/>
                                        </p:tgtEl>
                                      </p:cBhvr>
                                    </p:animEffect>
                                    <p:set>
                                      <p:cBhvr>
                                        <p:cTn id="51" dur="1" fill="hold">
                                          <p:stCondLst>
                                            <p:cond delay="1999"/>
                                          </p:stCondLst>
                                        </p:cTn>
                                        <p:tgtEl>
                                          <p:spTgt spid="1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13"/>
                                        </p:tgtEl>
                                      </p:cBhvr>
                                    </p:animEffect>
                                    <p:set>
                                      <p:cBhvr>
                                        <p:cTn id="54" dur="1" fill="hold">
                                          <p:stCondLst>
                                            <p:cond delay="1999"/>
                                          </p:stCondLst>
                                        </p:cTn>
                                        <p:tgtEl>
                                          <p:spTgt spid="1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4"/>
                                        </p:tgtEl>
                                      </p:cBhvr>
                                    </p:animEffect>
                                    <p:set>
                                      <p:cBhvr>
                                        <p:cTn id="57" dur="1" fill="hold">
                                          <p:stCondLst>
                                            <p:cond delay="1999"/>
                                          </p:stCondLst>
                                        </p:cTn>
                                        <p:tgtEl>
                                          <p:spTgt spid="1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15"/>
                                        </p:tgtEl>
                                      </p:cBhvr>
                                    </p:animEffect>
                                    <p:set>
                                      <p:cBhvr>
                                        <p:cTn id="60" dur="1" fill="hold">
                                          <p:stCondLst>
                                            <p:cond delay="1999"/>
                                          </p:stCondLst>
                                        </p:cTn>
                                        <p:tgtEl>
                                          <p:spTgt spid="1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17"/>
                                        </p:tgtEl>
                                      </p:cBhvr>
                                    </p:animEffect>
                                    <p:set>
                                      <p:cBhvr>
                                        <p:cTn id="63" dur="1" fill="hold">
                                          <p:stCondLst>
                                            <p:cond delay="1999"/>
                                          </p:stCondLst>
                                        </p:cTn>
                                        <p:tgtEl>
                                          <p:spTgt spid="1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18"/>
                                        </p:tgtEl>
                                      </p:cBhvr>
                                    </p:animEffect>
                                    <p:set>
                                      <p:cBhvr>
                                        <p:cTn id="66" dur="1" fill="hold">
                                          <p:stCondLst>
                                            <p:cond delay="19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23"/>
                                        </p:tgtEl>
                                      </p:cBhvr>
                                    </p:animEffect>
                                    <p:set>
                                      <p:cBhvr>
                                        <p:cTn id="69" dur="1" fill="hold">
                                          <p:stCondLst>
                                            <p:cond delay="1999"/>
                                          </p:stCondLst>
                                        </p:cTn>
                                        <p:tgtEl>
                                          <p:spTgt spid="2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27"/>
                                        </p:tgtEl>
                                      </p:cBhvr>
                                    </p:animEffect>
                                    <p:set>
                                      <p:cBhvr>
                                        <p:cTn id="72" dur="1" fill="hold">
                                          <p:stCondLst>
                                            <p:cond delay="1999"/>
                                          </p:stCondLst>
                                        </p:cTn>
                                        <p:tgtEl>
                                          <p:spTgt spid="2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16"/>
                                        </p:tgtEl>
                                      </p:cBhvr>
                                    </p:animEffect>
                                    <p:set>
                                      <p:cBhvr>
                                        <p:cTn id="75" dur="1" fill="hold">
                                          <p:stCondLst>
                                            <p:cond delay="1999"/>
                                          </p:stCondLst>
                                        </p:cTn>
                                        <p:tgtEl>
                                          <p:spTgt spid="1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19"/>
                                        </p:tgtEl>
                                      </p:cBhvr>
                                    </p:animEffect>
                                    <p:set>
                                      <p:cBhvr>
                                        <p:cTn id="78" dur="1" fill="hold">
                                          <p:stCondLst>
                                            <p:cond delay="19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20"/>
                                        </p:tgtEl>
                                      </p:cBhvr>
                                    </p:animEffect>
                                    <p:set>
                                      <p:cBhvr>
                                        <p:cTn id="81" dur="1" fill="hold">
                                          <p:stCondLst>
                                            <p:cond delay="1999"/>
                                          </p:stCondLst>
                                        </p:cTn>
                                        <p:tgtEl>
                                          <p:spTgt spid="2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21"/>
                                        </p:tgtEl>
                                      </p:cBhvr>
                                    </p:animEffect>
                                    <p:set>
                                      <p:cBhvr>
                                        <p:cTn id="84" dur="1" fill="hold">
                                          <p:stCondLst>
                                            <p:cond delay="1999"/>
                                          </p:stCondLst>
                                        </p:cTn>
                                        <p:tgtEl>
                                          <p:spTgt spid="21"/>
                                        </p:tgtEl>
                                        <p:attrNameLst>
                                          <p:attrName>style.visibility</p:attrName>
                                        </p:attrNameLst>
                                      </p:cBhvr>
                                      <p:to>
                                        <p:strVal val="hidden"/>
                                      </p:to>
                                    </p:se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2000"/>
                                        <p:tgtEl>
                                          <p:spTgt spid="25"/>
                                        </p:tgtEl>
                                      </p:cBhvr>
                                    </p:animEffect>
                                  </p:childTnLst>
                                </p:cTn>
                              </p:par>
                            </p:childTnLst>
                          </p:cTn>
                        </p:par>
                        <p:par>
                          <p:cTn id="89" fill="hold">
                            <p:stCondLst>
                              <p:cond delay="4000"/>
                            </p:stCondLst>
                            <p:childTnLst>
                              <p:par>
                                <p:cTn id="90" presetID="10" presetClass="exit" presetSubtype="0" fill="hold" nodeType="afterEffect">
                                  <p:stCondLst>
                                    <p:cond delay="2000"/>
                                  </p:stCondLst>
                                  <p:childTnLst>
                                    <p:animEffect transition="out" filter="fade">
                                      <p:cBhvr>
                                        <p:cTn id="91" dur="2000"/>
                                        <p:tgtEl>
                                          <p:spTgt spid="46083"/>
                                        </p:tgtEl>
                                      </p:cBhvr>
                                    </p:animEffect>
                                    <p:set>
                                      <p:cBhvr>
                                        <p:cTn id="92" dur="1" fill="hold">
                                          <p:stCondLst>
                                            <p:cond delay="1999"/>
                                          </p:stCondLst>
                                        </p:cTn>
                                        <p:tgtEl>
                                          <p:spTgt spid="46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Space hubble.jpg"/>
          <p:cNvPicPr>
            <a:picLocks noChangeAspect="1"/>
          </p:cNvPicPr>
          <p:nvPr/>
        </p:nvPicPr>
        <p:blipFill>
          <a:blip r:embed="rId2" cstate="print"/>
          <a:srcRect/>
          <a:stretch>
            <a:fillRect/>
          </a:stretch>
        </p:blipFill>
        <p:spPr bwMode="auto">
          <a:xfrm>
            <a:off x="0" y="-69850"/>
            <a:ext cx="9144000" cy="6927850"/>
          </a:xfrm>
          <a:prstGeom prst="rect">
            <a:avLst/>
          </a:prstGeom>
          <a:noFill/>
          <a:ln w="9525">
            <a:noFill/>
            <a:miter lim="800000"/>
            <a:headEnd/>
            <a:tailEnd/>
          </a:ln>
        </p:spPr>
      </p:pic>
      <p:sp>
        <p:nvSpPr>
          <p:cNvPr id="5" name="Rectangle 4"/>
          <p:cNvSpPr/>
          <p:nvPr/>
        </p:nvSpPr>
        <p:spPr>
          <a:xfrm>
            <a:off x="0" y="5472525"/>
            <a:ext cx="9144000" cy="1323439"/>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schemeClr val="bg1">
                    <a:shade val="50000"/>
                  </a:schemeClr>
                </a:solidFill>
              </a:rPr>
              <a:t>There are only 10</a:t>
            </a:r>
            <a:r>
              <a:rPr lang="en-US" sz="4000" b="1" baseline="30000" dirty="0">
                <a:ln w="50800"/>
                <a:solidFill>
                  <a:schemeClr val="bg1">
                    <a:shade val="50000"/>
                  </a:schemeClr>
                </a:solidFill>
              </a:rPr>
              <a:t>80</a:t>
            </a:r>
            <a:r>
              <a:rPr lang="en-US" sz="4000" b="1" dirty="0">
                <a:ln w="50800"/>
                <a:solidFill>
                  <a:schemeClr val="bg1">
                    <a:shade val="50000"/>
                  </a:schemeClr>
                </a:solidFill>
              </a:rPr>
              <a:t> estimated atoms </a:t>
            </a:r>
          </a:p>
          <a:p>
            <a:pPr algn="ctr">
              <a:defRPr/>
            </a:pPr>
            <a:r>
              <a:rPr lang="en-US" sz="4000" b="1" dirty="0">
                <a:ln w="50800"/>
                <a:solidFill>
                  <a:schemeClr val="bg1">
                    <a:shade val="50000"/>
                  </a:schemeClr>
                </a:solidFill>
              </a:rPr>
              <a:t>in the known universe</a:t>
            </a:r>
            <a:endParaRPr lang="en-US" sz="4000" b="1" baseline="30000" dirty="0">
              <a:ln w="50800"/>
              <a:solidFill>
                <a:schemeClr val="bg1">
                  <a:shade val="50000"/>
                </a:schemeClr>
              </a:solidFill>
            </a:endParaRP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pace 3.jpg"/>
          <p:cNvPicPr>
            <a:picLocks noChangeAspect="1"/>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4" name="Rectangle 3"/>
          <p:cNvSpPr/>
          <p:nvPr/>
        </p:nvSpPr>
        <p:spPr>
          <a:xfrm>
            <a:off x="302538" y="967800"/>
            <a:ext cx="4033476" cy="550920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200" b="1" dirty="0" err="1">
                <a:ln w="50800"/>
                <a:solidFill>
                  <a:schemeClr val="bg1">
                    <a:shade val="50000"/>
                  </a:schemeClr>
                </a:solidFill>
              </a:rPr>
              <a:t>Tyre</a:t>
            </a:r>
            <a:endParaRPr lang="en-US" sz="3200" b="1" dirty="0">
              <a:ln w="50800"/>
              <a:solidFill>
                <a:schemeClr val="bg1">
                  <a:shade val="50000"/>
                </a:schemeClr>
              </a:solidFill>
            </a:endParaRPr>
          </a:p>
          <a:p>
            <a:pPr>
              <a:defRPr/>
            </a:pPr>
            <a:r>
              <a:rPr lang="en-US" sz="3200" b="1" dirty="0">
                <a:ln w="50800"/>
                <a:solidFill>
                  <a:schemeClr val="bg1">
                    <a:shade val="50000"/>
                  </a:schemeClr>
                </a:solidFill>
              </a:rPr>
              <a:t>Samaria</a:t>
            </a:r>
          </a:p>
          <a:p>
            <a:pPr>
              <a:defRPr/>
            </a:pPr>
            <a:r>
              <a:rPr lang="en-US" sz="3200" b="1" dirty="0">
                <a:ln w="50800"/>
                <a:solidFill>
                  <a:schemeClr val="bg1">
                    <a:shade val="50000"/>
                  </a:schemeClr>
                </a:solidFill>
              </a:rPr>
              <a:t>Gaza and Ashkelon</a:t>
            </a:r>
          </a:p>
          <a:p>
            <a:pPr>
              <a:defRPr/>
            </a:pPr>
            <a:r>
              <a:rPr lang="en-US" sz="3200" b="1" dirty="0">
                <a:ln w="50800"/>
                <a:solidFill>
                  <a:schemeClr val="bg1">
                    <a:shade val="50000"/>
                  </a:schemeClr>
                </a:solidFill>
              </a:rPr>
              <a:t>Jericho</a:t>
            </a:r>
          </a:p>
          <a:p>
            <a:pPr>
              <a:defRPr/>
            </a:pPr>
            <a:r>
              <a:rPr lang="en-US" sz="3200" b="1" dirty="0">
                <a:ln w="50800"/>
                <a:solidFill>
                  <a:schemeClr val="bg1">
                    <a:shade val="50000"/>
                  </a:schemeClr>
                </a:solidFill>
              </a:rPr>
              <a:t>The Golden Gate</a:t>
            </a:r>
          </a:p>
          <a:p>
            <a:pPr>
              <a:defRPr/>
            </a:pPr>
            <a:r>
              <a:rPr lang="en-US" sz="3200" b="1" dirty="0">
                <a:ln w="50800"/>
                <a:solidFill>
                  <a:schemeClr val="bg1">
                    <a:shade val="50000"/>
                  </a:schemeClr>
                </a:solidFill>
              </a:rPr>
              <a:t>Zion plowed</a:t>
            </a:r>
          </a:p>
          <a:p>
            <a:pPr>
              <a:defRPr/>
            </a:pPr>
            <a:r>
              <a:rPr lang="en-US" sz="3200" b="1" dirty="0">
                <a:ln w="50800"/>
                <a:solidFill>
                  <a:schemeClr val="bg1">
                    <a:shade val="50000"/>
                  </a:schemeClr>
                </a:solidFill>
              </a:rPr>
              <a:t>Jerusalem enlarged</a:t>
            </a:r>
          </a:p>
          <a:p>
            <a:pPr>
              <a:defRPr/>
            </a:pPr>
            <a:r>
              <a:rPr lang="en-US" sz="3200" b="1" dirty="0">
                <a:ln w="50800"/>
                <a:solidFill>
                  <a:schemeClr val="bg1">
                    <a:shade val="50000"/>
                  </a:schemeClr>
                </a:solidFill>
              </a:rPr>
              <a:t>Palestine</a:t>
            </a:r>
          </a:p>
          <a:p>
            <a:pPr>
              <a:defRPr/>
            </a:pPr>
            <a:r>
              <a:rPr lang="en-US" sz="3200" b="1" dirty="0">
                <a:ln w="50800"/>
                <a:solidFill>
                  <a:schemeClr val="bg1">
                    <a:shade val="50000"/>
                  </a:schemeClr>
                </a:solidFill>
              </a:rPr>
              <a:t>Moab and </a:t>
            </a:r>
            <a:r>
              <a:rPr lang="en-US" sz="3200" b="1" dirty="0" err="1">
                <a:ln w="50800"/>
                <a:solidFill>
                  <a:schemeClr val="bg1">
                    <a:shade val="50000"/>
                  </a:schemeClr>
                </a:solidFill>
              </a:rPr>
              <a:t>Ammon</a:t>
            </a:r>
            <a:endParaRPr lang="en-US" sz="3200" b="1" dirty="0">
              <a:ln w="50800"/>
              <a:solidFill>
                <a:schemeClr val="bg1">
                  <a:shade val="50000"/>
                </a:schemeClr>
              </a:solidFill>
            </a:endParaRPr>
          </a:p>
          <a:p>
            <a:pPr>
              <a:defRPr/>
            </a:pPr>
            <a:r>
              <a:rPr lang="en-US" sz="3200" b="1" dirty="0">
                <a:ln w="50800"/>
                <a:solidFill>
                  <a:schemeClr val="bg1">
                    <a:shade val="50000"/>
                  </a:schemeClr>
                </a:solidFill>
              </a:rPr>
              <a:t>Edom</a:t>
            </a:r>
          </a:p>
          <a:p>
            <a:pPr>
              <a:defRPr/>
            </a:pPr>
            <a:r>
              <a:rPr lang="en-US" sz="3200" b="1" dirty="0">
                <a:ln w="50800"/>
                <a:solidFill>
                  <a:schemeClr val="bg1">
                    <a:shade val="50000"/>
                  </a:schemeClr>
                </a:solidFill>
              </a:rPr>
              <a:t>Babylon</a:t>
            </a:r>
          </a:p>
        </p:txBody>
      </p:sp>
      <p:sp>
        <p:nvSpPr>
          <p:cNvPr id="6" name="Equal 5"/>
          <p:cNvSpPr/>
          <p:nvPr/>
        </p:nvSpPr>
        <p:spPr>
          <a:xfrm>
            <a:off x="4189413" y="3254375"/>
            <a:ext cx="839787" cy="661988"/>
          </a:xfrm>
          <a:prstGeom prst="mathEqual">
            <a:avLst>
              <a:gd name="adj1" fmla="val 19933"/>
              <a:gd name="adj2" fmla="val 17937"/>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Rectangle 6"/>
          <p:cNvSpPr/>
          <p:nvPr/>
        </p:nvSpPr>
        <p:spPr>
          <a:xfrm>
            <a:off x="5293138" y="3213225"/>
            <a:ext cx="3732112"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schemeClr val="bg1">
                    <a:shade val="50000"/>
                  </a:schemeClr>
                </a:solidFill>
              </a:rPr>
              <a:t>1 in 5.76 x 10</a:t>
            </a:r>
            <a:r>
              <a:rPr lang="en-US" sz="4000" b="1" baseline="30000" dirty="0">
                <a:ln w="50800"/>
                <a:solidFill>
                  <a:schemeClr val="bg1">
                    <a:shade val="50000"/>
                  </a:schemeClr>
                </a:solidFill>
              </a:rPr>
              <a:t>59</a:t>
            </a:r>
          </a:p>
        </p:txBody>
      </p:sp>
      <p:sp>
        <p:nvSpPr>
          <p:cNvPr id="8" name="Rectangle 7"/>
          <p:cNvSpPr/>
          <p:nvPr/>
        </p:nvSpPr>
        <p:spPr>
          <a:xfrm>
            <a:off x="5555388" y="3218175"/>
            <a:ext cx="3018775"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schemeClr val="bg1">
                    <a:shade val="50000"/>
                  </a:schemeClr>
                </a:solidFill>
              </a:rPr>
              <a:t>1 in 5 x 10</a:t>
            </a:r>
            <a:r>
              <a:rPr lang="en-US" sz="4000" b="1" baseline="30000" dirty="0">
                <a:ln w="50800"/>
                <a:solidFill>
                  <a:schemeClr val="bg1">
                    <a:shade val="50000"/>
                  </a:schemeClr>
                </a:solidFill>
              </a:rPr>
              <a:t>59</a:t>
            </a:r>
          </a:p>
        </p:txBody>
      </p:sp>
      <p:sp>
        <p:nvSpPr>
          <p:cNvPr id="9" name="Rectangle 8"/>
          <p:cNvSpPr/>
          <p:nvPr/>
        </p:nvSpPr>
        <p:spPr>
          <a:xfrm>
            <a:off x="1573235" y="152983"/>
            <a:ext cx="5802486" cy="769441"/>
          </a:xfrm>
          <a:prstGeom prst="rect">
            <a:avLst/>
          </a:prstGeom>
          <a:noFill/>
        </p:spPr>
        <p:txBody>
          <a:bodyPr wrap="none">
            <a:spAutoFit/>
          </a:bodyPr>
          <a:lstStyle/>
          <a:p>
            <a:pPr algn="ctr">
              <a:defRPr/>
            </a:pPr>
            <a:r>
              <a:rPr lang="en-US" sz="4400" b="1" dirty="0">
                <a:ln w="10160">
                  <a:solidFill>
                    <a:schemeClr val="accent1"/>
                  </a:solidFill>
                  <a:prstDash val="solid"/>
                </a:ln>
                <a:solidFill>
                  <a:srgbClr val="FFFFFF"/>
                </a:solidFill>
                <a:effectLst>
                  <a:outerShdw blurRad="38100" dist="32000" dir="5400000" algn="tl">
                    <a:srgbClr val="000000">
                      <a:alpha val="30000"/>
                    </a:srgbClr>
                  </a:outerShdw>
                </a:effectLst>
              </a:rPr>
              <a:t>11 prophetic decrees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1" descr="Sun_and_earth.jpg"/>
          <p:cNvPicPr>
            <a:picLocks noChangeAspect="1"/>
          </p:cNvPicPr>
          <p:nvPr/>
        </p:nvPicPr>
        <p:blipFill>
          <a:blip r:embed="rId2" cstate="print"/>
          <a:srcRect/>
          <a:stretch>
            <a:fillRect/>
          </a:stretch>
        </p:blipFill>
        <p:spPr bwMode="auto">
          <a:xfrm>
            <a:off x="0" y="0"/>
            <a:ext cx="6350000" cy="6858000"/>
          </a:xfrm>
          <a:prstGeom prst="rect">
            <a:avLst/>
          </a:prstGeom>
          <a:noFill/>
          <a:ln w="9525">
            <a:noFill/>
            <a:miter lim="800000"/>
            <a:headEnd/>
            <a:tailEnd/>
          </a:ln>
        </p:spPr>
      </p:pic>
      <p:sp>
        <p:nvSpPr>
          <p:cNvPr id="3" name="Rectangle 2"/>
          <p:cNvSpPr/>
          <p:nvPr/>
        </p:nvSpPr>
        <p:spPr>
          <a:xfrm>
            <a:off x="6781800" y="5638800"/>
            <a:ext cx="1627369" cy="769441"/>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chemeClr val="bg1">
                    <a:shade val="50000"/>
                  </a:schemeClr>
                </a:solidFill>
              </a:rPr>
              <a:t>Earth</a:t>
            </a:r>
          </a:p>
        </p:txBody>
      </p:sp>
      <p:cxnSp>
        <p:nvCxnSpPr>
          <p:cNvPr id="4" name="Straight Arrow Connector 3"/>
          <p:cNvCxnSpPr/>
          <p:nvPr/>
        </p:nvCxnSpPr>
        <p:spPr>
          <a:xfrm rot="10800000">
            <a:off x="5105400" y="5486400"/>
            <a:ext cx="1600200" cy="457200"/>
          </a:xfrm>
          <a:prstGeom prst="straightConnector1">
            <a:avLst/>
          </a:prstGeom>
          <a:ln w="762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1143000"/>
            <a:ext cx="9144000" cy="144655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chemeClr val="bg1">
                    <a:shade val="50000"/>
                  </a:schemeClr>
                </a:solidFill>
              </a:rPr>
              <a:t>The sun is more than 1,000,000 </a:t>
            </a:r>
          </a:p>
          <a:p>
            <a:pPr algn="ctr">
              <a:defRPr/>
            </a:pPr>
            <a:r>
              <a:rPr lang="en-US" sz="4400" b="1" dirty="0">
                <a:ln w="50800"/>
                <a:solidFill>
                  <a:schemeClr val="bg1">
                    <a:shade val="50000"/>
                  </a:schemeClr>
                </a:solidFill>
              </a:rPr>
              <a:t>Times the size of earth.</a:t>
            </a:r>
          </a:p>
        </p:txBody>
      </p:sp>
      <p:sp>
        <p:nvSpPr>
          <p:cNvPr id="7" name="Rectangle 6"/>
          <p:cNvSpPr/>
          <p:nvPr/>
        </p:nvSpPr>
        <p:spPr>
          <a:xfrm>
            <a:off x="0" y="990600"/>
            <a:ext cx="9144000" cy="2585323"/>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1">
                    <a:shade val="50000"/>
                  </a:schemeClr>
                </a:solidFill>
              </a:rPr>
              <a:t>10</a:t>
            </a:r>
            <a:r>
              <a:rPr lang="en-US" sz="5400" b="1" baseline="30000" dirty="0">
                <a:ln w="50800"/>
                <a:solidFill>
                  <a:schemeClr val="bg1">
                    <a:shade val="50000"/>
                  </a:schemeClr>
                </a:solidFill>
              </a:rPr>
              <a:t>28 </a:t>
            </a:r>
            <a:r>
              <a:rPr lang="en-US" sz="5400" b="1" dirty="0">
                <a:ln w="50800"/>
                <a:solidFill>
                  <a:schemeClr val="bg1">
                    <a:shade val="50000"/>
                  </a:schemeClr>
                </a:solidFill>
                <a:latin typeface="Arial" pitchFamily="34" charset="0"/>
                <a:cs typeface="Arial" pitchFamily="34" charset="0"/>
              </a:rPr>
              <a:t>or</a:t>
            </a:r>
          </a:p>
          <a:p>
            <a:pPr algn="ctr">
              <a:defRPr/>
            </a:pPr>
            <a:r>
              <a:rPr lang="en-US" sz="5400" b="1" dirty="0">
                <a:ln w="50800"/>
                <a:solidFill>
                  <a:schemeClr val="bg1">
                    <a:shade val="50000"/>
                  </a:schemeClr>
                </a:solidFill>
                <a:latin typeface="Arial" pitchFamily="34" charset="0"/>
                <a:cs typeface="Arial" pitchFamily="34" charset="0"/>
              </a:rPr>
              <a:t>1,000,000,000,000,</a:t>
            </a:r>
          </a:p>
          <a:p>
            <a:pPr algn="ctr">
              <a:defRPr/>
            </a:pPr>
            <a:r>
              <a:rPr lang="en-US" sz="5400" b="1" dirty="0">
                <a:ln w="50800"/>
                <a:solidFill>
                  <a:schemeClr val="bg1">
                    <a:shade val="50000"/>
                  </a:schemeClr>
                </a:solidFill>
                <a:latin typeface="Arial" pitchFamily="34" charset="0"/>
                <a:cs typeface="Arial" pitchFamily="34" charset="0"/>
              </a:rPr>
              <a:t>000,000,000,000,000,0</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3450"/>
            <a:ext cx="8686800" cy="838200"/>
          </a:xfrm>
        </p:spPr>
        <p:txBody>
          <a:bodyPr/>
          <a:lstStyle/>
          <a:p>
            <a:pPr eaLnBrk="1" fontAlgn="auto" hangingPunct="1">
              <a:spcAft>
                <a:spcPts val="0"/>
              </a:spcAft>
              <a:defRPr/>
            </a:pPr>
            <a:r>
              <a:rPr lang="en-US" sz="4000" dirty="0" smtClean="0"/>
              <a:t>Reliability really matters</a:t>
            </a:r>
            <a:endParaRPr lang="en-US" sz="4000" dirty="0"/>
          </a:p>
        </p:txBody>
      </p:sp>
      <p:sp>
        <p:nvSpPr>
          <p:cNvPr id="16387" name="Content Placeholder 2"/>
          <p:cNvSpPr>
            <a:spLocks noGrp="1"/>
          </p:cNvSpPr>
          <p:nvPr>
            <p:ph idx="1"/>
          </p:nvPr>
        </p:nvSpPr>
        <p:spPr>
          <a:xfrm>
            <a:off x="304800" y="1387475"/>
            <a:ext cx="8686800" cy="4525963"/>
          </a:xfrm>
        </p:spPr>
        <p:txBody>
          <a:bodyPr/>
          <a:lstStyle/>
          <a:p>
            <a:pPr eaLnBrk="1" hangingPunct="1"/>
            <a:r>
              <a:rPr lang="en-US" sz="2800" dirty="0" smtClean="0"/>
              <a:t>From the Bible comes </a:t>
            </a:r>
            <a:r>
              <a:rPr lang="en-US" sz="2800" i="1" dirty="0" smtClean="0"/>
              <a:t>all</a:t>
            </a:r>
            <a:r>
              <a:rPr lang="en-US" sz="2800" dirty="0" smtClean="0"/>
              <a:t> truth for the Christian.</a:t>
            </a:r>
          </a:p>
          <a:p>
            <a:pPr eaLnBrk="1" hangingPunct="1"/>
            <a:r>
              <a:rPr lang="en-US" sz="2800" dirty="0" smtClean="0"/>
              <a:t>The Bible is our first and </a:t>
            </a:r>
            <a:r>
              <a:rPr lang="en-US" sz="2800" i="1" dirty="0" smtClean="0"/>
              <a:t>only</a:t>
            </a:r>
            <a:r>
              <a:rPr lang="en-US" sz="2800" dirty="0" smtClean="0"/>
              <a:t> indispensible source.</a:t>
            </a:r>
          </a:p>
          <a:p>
            <a:pPr eaLnBrk="1" hangingPunct="1"/>
            <a:r>
              <a:rPr lang="en-US" sz="2800" dirty="0" smtClean="0"/>
              <a:t>Why do Christians still hold to it so closely?</a:t>
            </a:r>
          </a:p>
          <a:p>
            <a:pPr eaLnBrk="1" hangingPunct="1"/>
            <a:r>
              <a:rPr lang="en-US" sz="2800" dirty="0" smtClean="0"/>
              <a:t>The Bible claims to be the word of God over 2,000 times. It challenges us to prove it. </a:t>
            </a:r>
          </a:p>
          <a:p>
            <a:pPr eaLnBrk="1" hangingPunct="1"/>
            <a:endParaRPr lang="en-US" sz="2800" dirty="0" smtClean="0"/>
          </a:p>
        </p:txBody>
      </p:sp>
      <p:pic>
        <p:nvPicPr>
          <p:cNvPr id="15364" name="Picture 3" descr="jesus-in-hebrew.jpg"/>
          <p:cNvPicPr>
            <a:picLocks noChangeAspect="1"/>
          </p:cNvPicPr>
          <p:nvPr/>
        </p:nvPicPr>
        <p:blipFill>
          <a:blip r:embed="rId2" cstate="print"/>
          <a:srcRect/>
          <a:stretch>
            <a:fillRect/>
          </a:stretch>
        </p:blipFill>
        <p:spPr bwMode="auto">
          <a:xfrm>
            <a:off x="1981200" y="4075113"/>
            <a:ext cx="4953000" cy="2438400"/>
          </a:xfrm>
          <a:prstGeom prst="rect">
            <a:avLst/>
          </a:prstGeom>
          <a:noFill/>
          <a:ln w="9525">
            <a:noFill/>
            <a:miter lim="800000"/>
            <a:headEnd/>
            <a:tailEnd/>
          </a:ln>
          <a:effectLst>
            <a:outerShdw blurRad="393700" dist="508000" dir="7380000" sx="98000" sy="98000" rotWithShape="0">
              <a:prstClr val="black">
                <a:alpha val="41000"/>
              </a:prstClr>
            </a:outerShdw>
          </a:effectLst>
        </p:spPr>
      </p:pic>
      <p:sp>
        <p:nvSpPr>
          <p:cNvPr id="6" name="Rectangle 5"/>
          <p:cNvSpPr/>
          <p:nvPr/>
        </p:nvSpPr>
        <p:spPr>
          <a:xfrm>
            <a:off x="5203499" y="6457890"/>
            <a:ext cx="3940501" cy="400110"/>
          </a:xfrm>
          <a:prstGeom prst="rect">
            <a:avLst/>
          </a:prstGeom>
          <a:noFill/>
        </p:spPr>
        <p:txBody>
          <a:bodyPr wrap="none">
            <a:spAutoFit/>
          </a:bodyPr>
          <a:lstStyle/>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“Jesus” in 1</a:t>
            </a:r>
            <a:r>
              <a:rPr lang="en-US" sz="20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t>
            </a: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Century Hebrew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78" name="Picture 1" descr="Space 5.jpg"/>
          <p:cNvPicPr>
            <a:picLocks noChangeAspect="1"/>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15" name="Rectangle 14"/>
          <p:cNvSpPr/>
          <p:nvPr/>
        </p:nvSpPr>
        <p:spPr>
          <a:xfrm>
            <a:off x="2209800" y="685800"/>
            <a:ext cx="4301177"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1">
                    <a:shade val="50000"/>
                  </a:schemeClr>
                </a:solidFill>
              </a:rPr>
              <a:t>2 x 10</a:t>
            </a:r>
            <a:r>
              <a:rPr lang="en-US" sz="5400" b="1" baseline="30000" dirty="0">
                <a:ln w="50800"/>
                <a:solidFill>
                  <a:schemeClr val="bg1">
                    <a:shade val="50000"/>
                  </a:schemeClr>
                </a:solidFill>
              </a:rPr>
              <a:t>5 </a:t>
            </a:r>
            <a:r>
              <a:rPr lang="en-US" sz="5400" b="1" dirty="0">
                <a:ln w="50800"/>
                <a:solidFill>
                  <a:schemeClr val="bg1">
                    <a:shade val="50000"/>
                  </a:schemeClr>
                </a:solidFill>
              </a:rPr>
              <a:t>times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325"/>
            <a:ext cx="8686800" cy="838200"/>
          </a:xfrm>
        </p:spPr>
        <p:txBody>
          <a:bodyPr/>
          <a:lstStyle/>
          <a:p>
            <a:pPr>
              <a:defRPr/>
            </a:pPr>
            <a:r>
              <a:rPr lang="en-US" dirty="0" smtClean="0"/>
              <a:t>prophecy</a:t>
            </a:r>
            <a:endParaRPr lang="en-US" dirty="0"/>
          </a:p>
        </p:txBody>
      </p:sp>
      <p:sp>
        <p:nvSpPr>
          <p:cNvPr id="50179" name="Content Placeholder 2"/>
          <p:cNvSpPr>
            <a:spLocks noGrp="1"/>
          </p:cNvSpPr>
          <p:nvPr>
            <p:ph idx="1"/>
          </p:nvPr>
        </p:nvSpPr>
        <p:spPr>
          <a:xfrm>
            <a:off x="76200" y="1190625"/>
            <a:ext cx="8686800" cy="5562600"/>
          </a:xfrm>
        </p:spPr>
        <p:txBody>
          <a:bodyPr/>
          <a:lstStyle/>
          <a:p>
            <a:r>
              <a:rPr lang="en-US" sz="2100" dirty="0" smtClean="0">
                <a:cs typeface="Times New Roman" pitchFamily="18" charset="0"/>
              </a:rPr>
              <a:t>Surely we can see that “…No prophecy of                                                    Scripture is of any private interpretation,                                                              for prophecy never came by the will of                                                                            man, but holy men of God spoke as they                                                          were moved by the Holy Spirit.”</a:t>
            </a:r>
          </a:p>
          <a:p>
            <a:r>
              <a:rPr lang="en-US" sz="2100" dirty="0" smtClean="0">
                <a:cs typeface="Times New Roman" pitchFamily="18" charset="0"/>
              </a:rPr>
              <a:t>The OT alone contains ~ 2,000 predictive                                                 proclamations. Of these we’ve only briefly                                                examined some statistical odds.</a:t>
            </a:r>
          </a:p>
          <a:p>
            <a:r>
              <a:rPr lang="en-US" sz="2100" dirty="0" smtClean="0">
                <a:cs typeface="Times New Roman" pitchFamily="18" charset="0"/>
              </a:rPr>
              <a:t>Let’s now look to just one example.</a:t>
            </a:r>
          </a:p>
          <a:p>
            <a:r>
              <a:rPr lang="en-US" sz="2100" dirty="0" smtClean="0">
                <a:cs typeface="Times New Roman" pitchFamily="18" charset="0"/>
              </a:rPr>
              <a:t>Babylon: “All that remains of the original                                              ancient famed city of Babylon today is a                                                 mound, or tell, of broken mud-brick                                                 buildings and debris in the fertile                                                 Mesopotamian plain between the Tigris                                                    and Euphrates rivers, in Iraq.”                                                       (Wikipedia, Sep 09.)</a:t>
            </a:r>
          </a:p>
        </p:txBody>
      </p:sp>
      <p:pic>
        <p:nvPicPr>
          <p:cNvPr id="4" name="Picture 3" descr="untitled.bmp"/>
          <p:cNvPicPr>
            <a:picLocks noChangeAspect="1"/>
          </p:cNvPicPr>
          <p:nvPr/>
        </p:nvPicPr>
        <p:blipFill>
          <a:blip r:embed="rId2" cstate="print"/>
          <a:stretch>
            <a:fillRect/>
          </a:stretch>
        </p:blipFill>
        <p:spPr>
          <a:xfrm>
            <a:off x="5232400" y="1238250"/>
            <a:ext cx="3870325" cy="5257800"/>
          </a:xfrm>
          <a:prstGeom prst="rect">
            <a:avLst/>
          </a:prstGeom>
          <a:effectLst>
            <a:outerShdw blurRad="342900" dist="393700" dir="8340000" sx="96000" sy="96000" rotWithShape="0">
              <a:prstClr val="black">
                <a:alpha val="48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20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20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fade">
                                      <p:cBhvr>
                                        <p:cTn id="22" dur="20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Geography</a:t>
            </a:r>
            <a:endParaRPr lang="en-US" dirty="0"/>
          </a:p>
        </p:txBody>
      </p:sp>
      <p:pic>
        <p:nvPicPr>
          <p:cNvPr id="52227" name="Content Placeholder 3" descr="modern Iraq for Babylon's locale.png"/>
          <p:cNvPicPr>
            <a:picLocks noGrp="1" noChangeAspect="1"/>
          </p:cNvPicPr>
          <p:nvPr>
            <p:ph idx="1"/>
          </p:nvPr>
        </p:nvPicPr>
        <p:blipFill>
          <a:blip r:embed="rId2" cstate="print"/>
          <a:srcRect/>
          <a:stretch>
            <a:fillRect/>
          </a:stretch>
        </p:blipFill>
        <p:spPr>
          <a:xfrm>
            <a:off x="381000" y="1371600"/>
            <a:ext cx="4772025" cy="5156200"/>
          </a:xfrm>
        </p:spPr>
      </p:pic>
      <p:sp>
        <p:nvSpPr>
          <p:cNvPr id="5" name="Rectangle 4"/>
          <p:cNvSpPr/>
          <p:nvPr/>
        </p:nvSpPr>
        <p:spPr>
          <a:xfrm>
            <a:off x="6019800" y="4114800"/>
            <a:ext cx="2207656" cy="1323439"/>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Ancient </a:t>
            </a:r>
          </a:p>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Babylon</a:t>
            </a:r>
          </a:p>
        </p:txBody>
      </p:sp>
      <p:sp>
        <p:nvSpPr>
          <p:cNvPr id="6" name="Rectangle 5"/>
          <p:cNvSpPr/>
          <p:nvPr/>
        </p:nvSpPr>
        <p:spPr>
          <a:xfrm>
            <a:off x="5562600" y="1905000"/>
            <a:ext cx="3119765" cy="1323439"/>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Modern Day</a:t>
            </a:r>
          </a:p>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Baghdad</a:t>
            </a:r>
          </a:p>
        </p:txBody>
      </p:sp>
      <p:cxnSp>
        <p:nvCxnSpPr>
          <p:cNvPr id="8" name="Straight Arrow Connector 7"/>
          <p:cNvCxnSpPr/>
          <p:nvPr/>
        </p:nvCxnSpPr>
        <p:spPr>
          <a:xfrm rot="10800000" flipV="1">
            <a:off x="3124200" y="2667000"/>
            <a:ext cx="2514600" cy="1066800"/>
          </a:xfrm>
          <a:prstGeom prst="straightConnector1">
            <a:avLst/>
          </a:prstGeom>
          <a:ln w="38100">
            <a:solidFill>
              <a:schemeClr val="tx1">
                <a:alpha val="79000"/>
              </a:schemeClr>
            </a:solidFill>
            <a:tailEnd type="arrow"/>
          </a:ln>
          <a:effectLst>
            <a:outerShdw blurRad="50800" dist="50800" dir="5400000" sx="80000" sy="8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3048000" y="4267200"/>
            <a:ext cx="2895600" cy="609600"/>
          </a:xfrm>
          <a:prstGeom prst="straightConnector1">
            <a:avLst/>
          </a:prstGeom>
          <a:ln w="38100">
            <a:solidFill>
              <a:schemeClr val="tx1">
                <a:alpha val="79000"/>
              </a:schemeClr>
            </a:solidFill>
            <a:tailEnd type="arrow"/>
          </a:ln>
          <a:effectLst>
            <a:outerShdw blurRad="50800" dist="50800" dir="5400000" sx="80000" sy="8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1600200"/>
            <a:ext cx="1479893"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Iraq</a:t>
            </a:r>
          </a:p>
        </p:txBody>
      </p:sp>
      <p:sp>
        <p:nvSpPr>
          <p:cNvPr id="15" name="Rectangle 14"/>
          <p:cNvSpPr/>
          <p:nvPr/>
        </p:nvSpPr>
        <p:spPr>
          <a:xfrm>
            <a:off x="6553200" y="3505200"/>
            <a:ext cx="1463862"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55 Miles</a:t>
            </a:r>
          </a:p>
        </p:txBody>
      </p:sp>
      <p:sp>
        <p:nvSpPr>
          <p:cNvPr id="19" name="Up-Down Arrow 18"/>
          <p:cNvSpPr/>
          <p:nvPr/>
        </p:nvSpPr>
        <p:spPr>
          <a:xfrm>
            <a:off x="6324600" y="3352800"/>
            <a:ext cx="304800" cy="685800"/>
          </a:xfrm>
          <a:prstGeom prst="upDownArrow">
            <a:avLst/>
          </a:prstGeom>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8100000" scaled="1"/>
            <a:tileRect/>
          </a:gradFill>
          <a:ln>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ln>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235" name="Picture 11" descr="Compass 2.png"/>
          <p:cNvPicPr>
            <a:picLocks noChangeAspect="1"/>
          </p:cNvPicPr>
          <p:nvPr/>
        </p:nvPicPr>
        <p:blipFill>
          <a:blip r:embed="rId3" cstate="print"/>
          <a:srcRect/>
          <a:stretch>
            <a:fillRect/>
          </a:stretch>
        </p:blipFill>
        <p:spPr bwMode="auto">
          <a:xfrm>
            <a:off x="762000" y="5257800"/>
            <a:ext cx="838200" cy="85883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Babylon was once 1 of the 7 wonders</a:t>
            </a:r>
            <a:endParaRPr lang="en-US" dirty="0"/>
          </a:p>
        </p:txBody>
      </p:sp>
      <p:pic>
        <p:nvPicPr>
          <p:cNvPr id="4" name="Content Placeholder 3" descr="babylon hanging gardens.jpg"/>
          <p:cNvPicPr>
            <a:picLocks noGrp="1" noChangeAspect="1"/>
          </p:cNvPicPr>
          <p:nvPr>
            <p:ph idx="1"/>
          </p:nvPr>
        </p:nvPicPr>
        <p:blipFill>
          <a:blip r:embed="rId2" cstate="print"/>
          <a:stretch>
            <a:fillRect/>
          </a:stretch>
        </p:blipFill>
        <p:spPr>
          <a:xfrm>
            <a:off x="1239838" y="1371600"/>
            <a:ext cx="6629400" cy="4976813"/>
          </a:xfrm>
          <a:ln w="38100" cap="sq">
            <a:solidFill>
              <a:srgbClr val="000000"/>
            </a:solidFill>
          </a:ln>
          <a:effectLst>
            <a:outerShdw blurRad="50800" dist="38100" dir="2700000" algn="tl" rotWithShape="0">
              <a:srgbClr val="000000">
                <a:alpha val="43000"/>
              </a:srgbClr>
            </a:outerShdw>
          </a:effectLst>
        </p:spPr>
      </p:pic>
      <p:sp>
        <p:nvSpPr>
          <p:cNvPr id="5" name="Rectangle 4"/>
          <p:cNvSpPr/>
          <p:nvPr/>
        </p:nvSpPr>
        <p:spPr>
          <a:xfrm>
            <a:off x="5224337" y="6334780"/>
            <a:ext cx="3379451"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Hanging Gardens</a:t>
            </a:r>
          </a:p>
        </p:txBody>
      </p:sp>
    </p:spTree>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Babylonian excavation in 1932</a:t>
            </a:r>
            <a:endParaRPr lang="en-US" dirty="0"/>
          </a:p>
        </p:txBody>
      </p:sp>
      <p:pic>
        <p:nvPicPr>
          <p:cNvPr id="44035" name="Content Placeholder 3" descr="Babylon 1932.jpg"/>
          <p:cNvPicPr>
            <a:picLocks noGrp="1" noChangeAspect="1"/>
          </p:cNvPicPr>
          <p:nvPr>
            <p:ph idx="1"/>
          </p:nvPr>
        </p:nvPicPr>
        <p:blipFill>
          <a:blip r:embed="rId2" cstate="print"/>
          <a:stretch>
            <a:fillRect/>
          </a:stretch>
        </p:blipFill>
        <p:spPr>
          <a:xfrm>
            <a:off x="838200" y="1371600"/>
            <a:ext cx="7367588" cy="4922838"/>
          </a:xfrm>
          <a:solidFill>
            <a:srgbClr val="000000">
              <a:shade val="95000"/>
            </a:srgbClr>
          </a:solidFill>
          <a:ln w="127000" cap="sq">
            <a:solidFill>
              <a:srgbClr val="000000"/>
            </a:solidFill>
          </a:ln>
          <a:effectLst>
            <a:outerShdw blurRad="254000" dist="190500" dir="2700000" sy="90000" algn="bl" rotWithShape="0">
              <a:srgbClr val="000000">
                <a:alpha val="40000"/>
              </a:srgbClr>
            </a:outerShdw>
          </a:effectLst>
        </p:spPr>
      </p:pic>
    </p:spTree>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does it mean?</a:t>
            </a:r>
            <a:endParaRPr lang="en-US" dirty="0"/>
          </a:p>
        </p:txBody>
      </p:sp>
      <p:sp>
        <p:nvSpPr>
          <p:cNvPr id="3" name="Content Placeholder 2"/>
          <p:cNvSpPr>
            <a:spLocks noGrp="1"/>
          </p:cNvSpPr>
          <p:nvPr>
            <p:ph idx="1"/>
          </p:nvPr>
        </p:nvSpPr>
        <p:spPr>
          <a:xfrm>
            <a:off x="304800" y="2181225"/>
            <a:ext cx="8686800" cy="4525963"/>
          </a:xfrm>
        </p:spPr>
        <p:txBody>
          <a:bodyPr/>
          <a:lstStyle/>
          <a:p>
            <a:r>
              <a:rPr lang="en-US" sz="2800" dirty="0" smtClean="0"/>
              <a:t>The Bible is replete with statements like:</a:t>
            </a:r>
          </a:p>
          <a:p>
            <a:endParaRPr lang="en-US" sz="2800" dirty="0" smtClean="0"/>
          </a:p>
          <a:p>
            <a:r>
              <a:rPr lang="en-US" sz="2800" dirty="0" smtClean="0"/>
              <a:t>“The fear of the LORD is the beginning of wisdom; A good understanding have all those who do His commandments. His praise endures forever.”              Psalm 11:10.</a:t>
            </a:r>
          </a:p>
          <a:p>
            <a:endParaRPr lang="en-US" sz="2800" dirty="0" smtClean="0"/>
          </a:p>
          <a:p>
            <a:r>
              <a:rPr lang="en-US" sz="2800" dirty="0" smtClean="0"/>
              <a:t>“The fear of the LORD is the instruction of wisdom, And before honor is humility.” Proverbs 15:33.</a:t>
            </a:r>
            <a:r>
              <a:rPr lang="en-US" sz="4000" dirty="0" smtClean="0"/>
              <a:t/>
            </a:r>
            <a:br>
              <a:rPr lang="en-US" sz="4000" dirty="0" smtClean="0"/>
            </a:br>
            <a:r>
              <a:rPr lang="en-US" sz="3600" dirty="0" smtClean="0"/>
              <a:t/>
            </a:r>
            <a:br>
              <a:rPr lang="en-US" sz="3600" dirty="0" smtClean="0"/>
            </a:br>
            <a:r>
              <a:rPr lang="en-US" sz="3600" dirty="0" smtClean="0"/>
              <a:t/>
            </a:r>
            <a:br>
              <a:rPr lang="en-US" sz="3600" dirty="0" smtClean="0"/>
            </a:br>
            <a:endParaRPr lang="en-US" sz="3600" dirty="0" smtClean="0"/>
          </a:p>
        </p:txBody>
      </p:sp>
      <p:pic>
        <p:nvPicPr>
          <p:cNvPr id="4" name="Picture 3" descr="The crucifixion at sunset.jpg"/>
          <p:cNvPicPr>
            <a:picLocks noChangeAspect="1"/>
          </p:cNvPicPr>
          <p:nvPr/>
        </p:nvPicPr>
        <p:blipFill>
          <a:blip r:embed="rId2" cstate="print"/>
          <a:stretch>
            <a:fillRect/>
          </a:stretch>
        </p:blipFill>
        <p:spPr>
          <a:xfrm>
            <a:off x="6548438" y="163513"/>
            <a:ext cx="2405062" cy="1851025"/>
          </a:xfrm>
          <a:prstGeom prst="rect">
            <a:avLst/>
          </a:prstGeom>
          <a:effectLst>
            <a:outerShdw blurRad="228600" dist="368300" dir="8160000" sx="96000" sy="96000" rotWithShape="0">
              <a:prstClr val="black">
                <a:alpha val="64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50" y="152400"/>
            <a:ext cx="8686800" cy="838200"/>
          </a:xfrm>
        </p:spPr>
        <p:txBody>
          <a:bodyPr>
            <a:normAutofit fontScale="90000"/>
          </a:bodyPr>
          <a:lstStyle/>
          <a:p>
            <a:pPr algn="ctr">
              <a:defRPr/>
            </a:pPr>
            <a:r>
              <a:rPr lang="en-US" dirty="0" smtClean="0"/>
              <a:t>section 4</a:t>
            </a:r>
            <a:br>
              <a:rPr lang="en-US" dirty="0" smtClean="0"/>
            </a:br>
            <a:r>
              <a:rPr lang="en-US" dirty="0" smtClean="0"/>
              <a:t>the gospel</a:t>
            </a:r>
            <a:endParaRPr lang="en-US" dirty="0"/>
          </a:p>
        </p:txBody>
      </p:sp>
      <p:pic>
        <p:nvPicPr>
          <p:cNvPr id="6" name="Content Placeholder 5" descr="Crucifixion.jpg"/>
          <p:cNvPicPr>
            <a:picLocks noGrp="1" noChangeAspect="1"/>
          </p:cNvPicPr>
          <p:nvPr>
            <p:ph idx="1"/>
          </p:nvPr>
        </p:nvPicPr>
        <p:blipFill>
          <a:blip r:embed="rId2" cstate="print"/>
          <a:stretch>
            <a:fillRect/>
          </a:stretch>
        </p:blipFill>
        <p:spPr>
          <a:xfrm>
            <a:off x="685800" y="1201608"/>
            <a:ext cx="7772400" cy="5462846"/>
          </a:xfrm>
          <a:effectLst>
            <a:softEdge rad="112500"/>
          </a:effectLst>
        </p:spPr>
      </p:pic>
      <p:sp>
        <p:nvSpPr>
          <p:cNvPr id="7" name="Rectangle 6"/>
          <p:cNvSpPr/>
          <p:nvPr/>
        </p:nvSpPr>
        <p:spPr>
          <a:xfrm>
            <a:off x="4504342" y="6520747"/>
            <a:ext cx="4626010" cy="369332"/>
          </a:xfrm>
          <a:prstGeom prst="rect">
            <a:avLst/>
          </a:prstGeom>
          <a:noFill/>
        </p:spPr>
        <p:txBody>
          <a:bodyPr wrap="none">
            <a:spAutoFit/>
          </a:bodyPr>
          <a:lstStyle/>
          <a:p>
            <a:pPr algn="ctr">
              <a:defRPr/>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From Mel Gibson’s </a:t>
            </a:r>
            <a:r>
              <a:rPr lang="en-US"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Passion of the Christ</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relationship</a:t>
            </a:r>
            <a:endParaRPr lang="en-US" dirty="0"/>
          </a:p>
        </p:txBody>
      </p:sp>
      <p:cxnSp>
        <p:nvCxnSpPr>
          <p:cNvPr id="5" name="Straight Connector 4"/>
          <p:cNvCxnSpPr/>
          <p:nvPr/>
        </p:nvCxnSpPr>
        <p:spPr>
          <a:xfrm rot="5400000">
            <a:off x="2286794" y="3963194"/>
            <a:ext cx="4572000" cy="1588"/>
          </a:xfrm>
          <a:prstGeom prst="line">
            <a:avLst/>
          </a:prstGeom>
          <a:ln w="241300" cap="sq">
            <a:solidFill>
              <a:schemeClr val="accent6">
                <a:lumMod val="75000"/>
                <a:alpha val="86000"/>
              </a:schemeClr>
            </a:solidFill>
          </a:ln>
          <a:effectLst>
            <a:outerShdw blurRad="254000" dist="279400" dir="7800000" sx="99000" sy="99000" rotWithShape="0">
              <a:prstClr val="black">
                <a:alpha val="56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7000" y="2743200"/>
            <a:ext cx="3809954" cy="1588"/>
          </a:xfrm>
          <a:prstGeom prst="line">
            <a:avLst/>
          </a:prstGeom>
          <a:ln w="241300" cap="sq">
            <a:solidFill>
              <a:schemeClr val="accent6">
                <a:lumMod val="50000"/>
                <a:alpha val="96000"/>
              </a:schemeClr>
            </a:solidFill>
            <a:round/>
          </a:ln>
          <a:effectLst>
            <a:outerShdw blurRad="152400" dist="292100" dir="8280000" sx="98000" sy="98000" rotWithShape="0">
              <a:prstClr val="black">
                <a:alpha val="55000"/>
              </a:prstClr>
            </a:outerShdw>
          </a:effectLst>
          <a:scene3d>
            <a:camera prst="orthographicFront"/>
            <a:lightRig rig="threePt" dir="t"/>
          </a:scene3d>
          <a:sp3d z="38100"/>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33475" y="5486400"/>
            <a:ext cx="3048000" cy="1588"/>
          </a:xfrm>
          <a:prstGeom prst="straightConnector1">
            <a:avLst/>
          </a:prstGeom>
          <a:ln w="127000" cap="rnd">
            <a:solidFill>
              <a:schemeClr val="tx1">
                <a:alpha val="73000"/>
              </a:schemeClr>
            </a:solidFill>
            <a:prstDash val="dashDot"/>
            <a:miter lim="800000"/>
            <a:tailEnd type="arrow"/>
          </a:ln>
          <a:effectLst>
            <a:outerShdw blurRad="215900" dist="190500" dir="7080000" sx="98000" sy="98000" rotWithShape="0">
              <a:prstClr val="black">
                <a:alpha val="83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5862638" y="3200400"/>
            <a:ext cx="1219200" cy="1066800"/>
          </a:xfrm>
          <a:prstGeom prst="straightConnector1">
            <a:avLst/>
          </a:prstGeom>
          <a:ln w="127000" cap="rnd">
            <a:solidFill>
              <a:schemeClr val="tx1">
                <a:alpha val="79000"/>
              </a:schemeClr>
            </a:solidFill>
            <a:prstDash val="dashDot"/>
            <a:tailEnd type="arrow"/>
          </a:ln>
          <a:effectLst>
            <a:outerShdw blurRad="279400" dist="203200" dir="6660000" sx="94000" sy="94000" rotWithShape="0">
              <a:prstClr val="black">
                <a:alpha val="8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0746" y="5029200"/>
            <a:ext cx="2930226" cy="461665"/>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Old Testament</a:t>
            </a:r>
          </a:p>
        </p:txBody>
      </p:sp>
      <p:sp>
        <p:nvSpPr>
          <p:cNvPr id="17" name="Rectangle 16"/>
          <p:cNvSpPr/>
          <p:nvPr/>
        </p:nvSpPr>
        <p:spPr>
          <a:xfrm>
            <a:off x="6091946" y="4343400"/>
            <a:ext cx="3052054" cy="1200329"/>
          </a:xfrm>
          <a:prstGeom prst="rect">
            <a:avLst/>
          </a:prstGeom>
          <a:noFill/>
        </p:spPr>
        <p:txBody>
          <a:bodyPr wrap="non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New Testament</a:t>
            </a:r>
          </a:p>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hangs upon the old</a:t>
            </a:r>
          </a:p>
          <a:p>
            <a:pPr algn="ctr">
              <a:defRPr/>
            </a:pP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Rectangle 18"/>
          <p:cNvSpPr/>
          <p:nvPr/>
        </p:nvSpPr>
        <p:spPr>
          <a:xfrm>
            <a:off x="0" y="6172200"/>
            <a:ext cx="914400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Promised and carried out for ~2183 years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85800" y="304800"/>
            <a:ext cx="853182" cy="6858000"/>
          </a:xfrm>
          <a:prstGeom prst="rect">
            <a:avLst/>
          </a:prstGeom>
          <a:noFill/>
        </p:spPr>
        <p:txBody>
          <a:bodyPr vert="wordArtVert">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DECALOGUE</a:t>
            </a:r>
          </a:p>
        </p:txBody>
      </p:sp>
      <p:sp>
        <p:nvSpPr>
          <p:cNvPr id="23" name="Rectangle 22"/>
          <p:cNvSpPr/>
          <p:nvPr/>
        </p:nvSpPr>
        <p:spPr>
          <a:xfrm>
            <a:off x="304800" y="118750"/>
            <a:ext cx="1752600" cy="769441"/>
          </a:xfrm>
          <a:prstGeom prst="rect">
            <a:avLst/>
          </a:prstGeom>
          <a:noFill/>
        </p:spPr>
        <p:txBody>
          <a:bodyPr>
            <a:spAutoFit/>
          </a:bodyPr>
          <a:lstStyle/>
          <a:p>
            <a:pPr algn="ctr">
              <a:defRPr/>
            </a:pPr>
            <a:r>
              <a:rPr lang="en-US"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a:t>
            </a:r>
          </a:p>
        </p:txBody>
      </p:sp>
      <p:pic>
        <p:nvPicPr>
          <p:cNvPr id="35" name="Content Placeholder 3" descr="manuscript 3.gif"/>
          <p:cNvPicPr>
            <a:picLocks noChangeAspect="1"/>
          </p:cNvPicPr>
          <p:nvPr/>
        </p:nvPicPr>
        <p:blipFill>
          <a:blip r:embed="rId2" cstate="print"/>
          <a:stretch>
            <a:fillRect/>
          </a:stretch>
        </p:blipFill>
        <p:spPr bwMode="auto">
          <a:xfrm>
            <a:off x="2743200" y="0"/>
            <a:ext cx="5791200" cy="6858000"/>
          </a:xfrm>
          <a:prstGeom prst="rect">
            <a:avLst/>
          </a:prstGeom>
          <a:blipFill>
            <a:blip r:embed="rId3" cstate="print"/>
            <a:tile tx="0" ty="0" sx="100000" sy="100000" flip="none" algn="tl"/>
          </a:blipFill>
          <a:ln w="9525">
            <a:noFill/>
            <a:miter lim="800000"/>
            <a:headEnd/>
            <a:tailEnd/>
          </a:ln>
          <a:effectLst>
            <a:softEdge rad="112500"/>
          </a:effectLst>
        </p:spPr>
      </p:pic>
      <p:sp>
        <p:nvSpPr>
          <p:cNvPr id="36" name="Rectangle 35"/>
          <p:cNvSpPr/>
          <p:nvPr/>
        </p:nvSpPr>
        <p:spPr>
          <a:xfrm>
            <a:off x="3276600" y="1066800"/>
            <a:ext cx="4213013"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     Dishonoring God</a:t>
            </a:r>
          </a:p>
        </p:txBody>
      </p:sp>
      <p:sp>
        <p:nvSpPr>
          <p:cNvPr id="37" name="Rectangle 36"/>
          <p:cNvSpPr/>
          <p:nvPr/>
        </p:nvSpPr>
        <p:spPr>
          <a:xfrm>
            <a:off x="3276600" y="1524000"/>
            <a:ext cx="2347117"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    Idolatry</a:t>
            </a:r>
          </a:p>
        </p:txBody>
      </p:sp>
      <p:sp>
        <p:nvSpPr>
          <p:cNvPr id="38" name="Rectangle 37"/>
          <p:cNvSpPr/>
          <p:nvPr/>
        </p:nvSpPr>
        <p:spPr>
          <a:xfrm>
            <a:off x="3276600" y="1981200"/>
            <a:ext cx="3054041"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III   Blasphemy</a:t>
            </a:r>
          </a:p>
        </p:txBody>
      </p:sp>
      <p:sp>
        <p:nvSpPr>
          <p:cNvPr id="39" name="Rectangle 38"/>
          <p:cNvSpPr/>
          <p:nvPr/>
        </p:nvSpPr>
        <p:spPr>
          <a:xfrm>
            <a:off x="3276600" y="2438400"/>
            <a:ext cx="4668266"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IV   Forgetting Sabbath</a:t>
            </a:r>
          </a:p>
        </p:txBody>
      </p:sp>
      <p:sp>
        <p:nvSpPr>
          <p:cNvPr id="40" name="Rectangle 39"/>
          <p:cNvSpPr/>
          <p:nvPr/>
        </p:nvSpPr>
        <p:spPr>
          <a:xfrm>
            <a:off x="3276600" y="2895600"/>
            <a:ext cx="4919937"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    Dishonoring parents</a:t>
            </a:r>
          </a:p>
        </p:txBody>
      </p:sp>
      <p:sp>
        <p:nvSpPr>
          <p:cNvPr id="41" name="Rectangle 40"/>
          <p:cNvSpPr/>
          <p:nvPr/>
        </p:nvSpPr>
        <p:spPr>
          <a:xfrm>
            <a:off x="3276600" y="3352800"/>
            <a:ext cx="2303836"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   Murder</a:t>
            </a:r>
          </a:p>
        </p:txBody>
      </p:sp>
      <p:sp>
        <p:nvSpPr>
          <p:cNvPr id="42" name="Rectangle 41"/>
          <p:cNvSpPr/>
          <p:nvPr/>
        </p:nvSpPr>
        <p:spPr>
          <a:xfrm>
            <a:off x="3276600" y="3810000"/>
            <a:ext cx="2561086"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VII  Adultery</a:t>
            </a:r>
          </a:p>
        </p:txBody>
      </p:sp>
      <p:sp>
        <p:nvSpPr>
          <p:cNvPr id="43" name="Rectangle 42"/>
          <p:cNvSpPr/>
          <p:nvPr/>
        </p:nvSpPr>
        <p:spPr>
          <a:xfrm>
            <a:off x="3276600" y="4724400"/>
            <a:ext cx="1990417"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IX   Lying</a:t>
            </a:r>
          </a:p>
        </p:txBody>
      </p:sp>
      <p:sp>
        <p:nvSpPr>
          <p:cNvPr id="44" name="Rectangle 43"/>
          <p:cNvSpPr/>
          <p:nvPr/>
        </p:nvSpPr>
        <p:spPr>
          <a:xfrm>
            <a:off x="3276600" y="4267200"/>
            <a:ext cx="1914307"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VIII Theft</a:t>
            </a:r>
          </a:p>
        </p:txBody>
      </p:sp>
      <p:sp>
        <p:nvSpPr>
          <p:cNvPr id="45" name="Rectangle 44"/>
          <p:cNvSpPr/>
          <p:nvPr/>
        </p:nvSpPr>
        <p:spPr>
          <a:xfrm>
            <a:off x="3276600" y="5181600"/>
            <a:ext cx="3712876" cy="584775"/>
          </a:xfrm>
          <a:prstGeom prst="rect">
            <a:avLst/>
          </a:prstGeom>
          <a:noFill/>
        </p:spPr>
        <p:txBody>
          <a:bodyPr wrap="none">
            <a:spAutoFit/>
          </a:bodyPr>
          <a:lstStyle/>
          <a:p>
            <a:pP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    Covetousness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20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0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0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0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20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20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20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0" nodeType="clickEffect">
                                  <p:stCondLst>
                                    <p:cond delay="0"/>
                                  </p:stCondLst>
                                  <p:childTnLst>
                                    <p:animClr clrSpc="rgb">
                                      <p:cBhvr override="childStyle">
                                        <p:cTn id="40" dur="1000" fill="hold"/>
                                        <p:tgtEl>
                                          <p:spTgt spid="38"/>
                                        </p:tgtEl>
                                        <p:attrNameLst>
                                          <p:attrName>style.color</p:attrName>
                                        </p:attrNameLst>
                                      </p:cBhvr>
                                      <p:to>
                                        <a:schemeClr val="tx1"/>
                                      </p:to>
                                    </p:animClr>
                                  </p:childTnLst>
                                </p:cTn>
                              </p:par>
                              <p:par>
                                <p:cTn id="41" presetID="3" presetClass="emph" presetSubtype="2" fill="hold" grpId="0" nodeType="withEffect">
                                  <p:stCondLst>
                                    <p:cond delay="0"/>
                                  </p:stCondLst>
                                  <p:childTnLst>
                                    <p:animClr clrSpc="rgb">
                                      <p:cBhvr override="childStyle">
                                        <p:cTn id="42" dur="1000" fill="hold"/>
                                        <p:tgtEl>
                                          <p:spTgt spid="42"/>
                                        </p:tgtEl>
                                        <p:attrNameLst>
                                          <p:attrName>style.color</p:attrName>
                                        </p:attrNameLst>
                                      </p:cBhvr>
                                      <p:to>
                                        <a:schemeClr val="tx1"/>
                                      </p:to>
                                    </p:animClr>
                                  </p:childTnLst>
                                </p:cTn>
                              </p:par>
                              <p:par>
                                <p:cTn id="43" presetID="3" presetClass="emph" presetSubtype="2" fill="hold" grpId="0" nodeType="withEffect">
                                  <p:stCondLst>
                                    <p:cond delay="0"/>
                                  </p:stCondLst>
                                  <p:childTnLst>
                                    <p:animClr clrSpc="rgb">
                                      <p:cBhvr override="childStyle">
                                        <p:cTn id="44" dur="1000" fill="hold"/>
                                        <p:tgtEl>
                                          <p:spTgt spid="44"/>
                                        </p:tgtEl>
                                        <p:attrNameLst>
                                          <p:attrName>style.color</p:attrName>
                                        </p:attrNameLst>
                                      </p:cBhvr>
                                      <p:to>
                                        <a:schemeClr val="tx1"/>
                                      </p:to>
                                    </p:animClr>
                                  </p:childTnLst>
                                </p:cTn>
                              </p:par>
                              <p:par>
                                <p:cTn id="45" presetID="3" presetClass="emph" presetSubtype="2" fill="hold" grpId="0" nodeType="withEffect">
                                  <p:stCondLst>
                                    <p:cond delay="0"/>
                                  </p:stCondLst>
                                  <p:childTnLst>
                                    <p:animClr clrSpc="rgb">
                                      <p:cBhvr override="childStyle">
                                        <p:cTn id="46" dur="1000" fill="hold"/>
                                        <p:tgtEl>
                                          <p:spTgt spid="43"/>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3" grpId="0"/>
      <p:bldP spid="4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394" name="Picture 1" descr="Sun_and_earth.jpg"/>
          <p:cNvPicPr>
            <a:picLocks noChangeAspect="1"/>
          </p:cNvPicPr>
          <p:nvPr/>
        </p:nvPicPr>
        <p:blipFill>
          <a:blip r:embed="rId2" cstate="print"/>
          <a:srcRect/>
          <a:stretch>
            <a:fillRect/>
          </a:stretch>
        </p:blipFill>
        <p:spPr bwMode="auto">
          <a:xfrm>
            <a:off x="0" y="0"/>
            <a:ext cx="6350000" cy="6858000"/>
          </a:xfrm>
          <a:prstGeom prst="rect">
            <a:avLst/>
          </a:prstGeom>
          <a:noFill/>
          <a:ln w="9525">
            <a:noFill/>
            <a:miter lim="800000"/>
            <a:headEnd/>
            <a:tailEnd/>
          </a:ln>
        </p:spPr>
      </p:pic>
      <p:sp>
        <p:nvSpPr>
          <p:cNvPr id="3" name="Rectangle 2"/>
          <p:cNvSpPr/>
          <p:nvPr/>
        </p:nvSpPr>
        <p:spPr>
          <a:xfrm>
            <a:off x="6781800" y="5638800"/>
            <a:ext cx="1627369" cy="769441"/>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400" b="1" dirty="0">
                <a:ln w="50800"/>
                <a:solidFill>
                  <a:schemeClr val="bg1">
                    <a:shade val="50000"/>
                  </a:schemeClr>
                </a:solidFill>
              </a:rPr>
              <a:t>Earth</a:t>
            </a:r>
          </a:p>
        </p:txBody>
      </p:sp>
      <p:cxnSp>
        <p:nvCxnSpPr>
          <p:cNvPr id="4" name="Straight Arrow Connector 3"/>
          <p:cNvCxnSpPr/>
          <p:nvPr/>
        </p:nvCxnSpPr>
        <p:spPr>
          <a:xfrm rot="10800000">
            <a:off x="5105400" y="5486400"/>
            <a:ext cx="1600200" cy="457200"/>
          </a:xfrm>
          <a:prstGeom prst="straightConnector1">
            <a:avLst/>
          </a:prstGeom>
          <a:ln w="762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regarding Facts</a:t>
            </a:r>
            <a:endParaRPr lang="en-US" sz="4000" dirty="0"/>
          </a:p>
        </p:txBody>
      </p:sp>
      <p:sp>
        <p:nvSpPr>
          <p:cNvPr id="3" name="Content Placeholder 2"/>
          <p:cNvSpPr>
            <a:spLocks noGrp="1"/>
          </p:cNvSpPr>
          <p:nvPr>
            <p:ph idx="1"/>
          </p:nvPr>
        </p:nvSpPr>
        <p:spPr>
          <a:xfrm>
            <a:off x="217488" y="1600200"/>
            <a:ext cx="8686800" cy="4525963"/>
          </a:xfrm>
        </p:spPr>
        <p:txBody>
          <a:bodyPr>
            <a:normAutofit/>
          </a:bodyPr>
          <a:lstStyle/>
          <a:p>
            <a:pPr eaLnBrk="1" fontAlgn="auto" hangingPunct="1">
              <a:spcAft>
                <a:spcPts val="0"/>
              </a:spcAft>
              <a:buFont typeface="Wingdings 2"/>
              <a:buChar char=""/>
              <a:defRPr/>
            </a:pPr>
            <a:r>
              <a:rPr lang="en-US" sz="2800" dirty="0" smtClean="0"/>
              <a:t>We’ll not attempt to prove to you, on the basis of facts and figures alone, that the Bible is true. </a:t>
            </a:r>
            <a:r>
              <a:rPr lang="en-US" sz="2800" i="1" dirty="0" smtClean="0"/>
              <a:t>What we’ll attempt to prove is that it’s accurate. </a:t>
            </a:r>
          </a:p>
          <a:p>
            <a:pPr eaLnBrk="1" fontAlgn="auto" hangingPunct="1">
              <a:spcAft>
                <a:spcPts val="0"/>
              </a:spcAft>
              <a:buFont typeface="Wingdings 2"/>
              <a:buChar char=""/>
              <a:defRPr/>
            </a:pPr>
            <a:r>
              <a:rPr lang="en-US" sz="2800" dirty="0" smtClean="0"/>
              <a:t>In our Bibles today, we have what the eyewitnesses wrote in the New Testament by the close of the 1</a:t>
            </a:r>
            <a:r>
              <a:rPr lang="en-US" sz="2800" baseline="30000" dirty="0" smtClean="0"/>
              <a:t>st</a:t>
            </a:r>
            <a:r>
              <a:rPr lang="en-US" sz="2800" dirty="0" smtClean="0"/>
              <a:t> Century A.D. </a:t>
            </a:r>
          </a:p>
          <a:p>
            <a:pPr eaLnBrk="1" fontAlgn="auto" hangingPunct="1">
              <a:spcAft>
                <a:spcPts val="0"/>
              </a:spcAft>
              <a:buFont typeface="Wingdings 2"/>
              <a:buChar char=""/>
              <a:defRPr/>
            </a:pPr>
            <a:r>
              <a:rPr lang="en-US" sz="2800" dirty="0" smtClean="0"/>
              <a:t>We’ll also demonstrate the Old Testament’s accuracy and total reliability in the whole of its writings. </a:t>
            </a:r>
          </a:p>
          <a:p>
            <a:pPr eaLnBrk="1" fontAlgn="auto" hangingPunct="1">
              <a:spcAft>
                <a:spcPts val="0"/>
              </a:spcAft>
              <a:buFont typeface="Wingdings 2"/>
              <a:buNone/>
              <a:defRPr/>
            </a:pPr>
            <a:endParaRPr lang="en-US" sz="2800" dirty="0" smtClean="0">
              <a:solidFill>
                <a:schemeClr val="tx2">
                  <a:lumMod val="10000"/>
                </a:schemeClr>
              </a:solidFill>
            </a:endParaRPr>
          </a:p>
          <a:p>
            <a:pPr eaLnBrk="1" fontAlgn="auto" hangingPunct="1">
              <a:spcAft>
                <a:spcPts val="0"/>
              </a:spcAft>
              <a:buFont typeface="Wingdings 2"/>
              <a:buChar char=""/>
              <a:defRPr/>
            </a:pPr>
            <a:endParaRPr lang="en-US" sz="2800" dirty="0">
              <a:solidFill>
                <a:schemeClr val="tx2">
                  <a:lumMod val="10000"/>
                </a:schemeClr>
              </a:solidFill>
            </a:endParaRPr>
          </a:p>
        </p:txBody>
      </p:sp>
      <p:pic>
        <p:nvPicPr>
          <p:cNvPr id="14341" name="Picture 4" descr="Christian books.jpg"/>
          <p:cNvPicPr>
            <a:picLocks noChangeAspect="1"/>
          </p:cNvPicPr>
          <p:nvPr/>
        </p:nvPicPr>
        <p:blipFill>
          <a:blip r:embed="rId2" cstate="print"/>
          <a:stretch>
            <a:fillRect/>
          </a:stretch>
        </p:blipFill>
        <p:spPr bwMode="auto">
          <a:xfrm>
            <a:off x="0" y="5867400"/>
            <a:ext cx="2438400" cy="809625"/>
          </a:xfrm>
          <a:prstGeom prst="rect">
            <a:avLst/>
          </a:prstGeom>
          <a:noFill/>
          <a:ln w="9525">
            <a:noFill/>
            <a:miter lim="800000"/>
            <a:headEnd/>
            <a:tailEnd/>
          </a:ln>
          <a:effectLst>
            <a:outerShdw blurRad="368300" dist="787400" dir="6300000" sx="103000" sy="103000" rotWithShape="0">
              <a:prstClr val="black">
                <a:alpha val="55000"/>
              </a:prstClr>
            </a:outerShdw>
          </a:effectLst>
        </p:spPr>
      </p:pic>
      <p:pic>
        <p:nvPicPr>
          <p:cNvPr id="14342" name="Picture 5" descr="Christian books.jpg"/>
          <p:cNvPicPr>
            <a:picLocks noChangeAspect="1"/>
          </p:cNvPicPr>
          <p:nvPr/>
        </p:nvPicPr>
        <p:blipFill>
          <a:blip r:embed="rId3" cstate="print"/>
          <a:srcRect/>
          <a:stretch>
            <a:fillRect/>
          </a:stretch>
        </p:blipFill>
        <p:spPr bwMode="auto">
          <a:xfrm>
            <a:off x="6553200" y="5867400"/>
            <a:ext cx="2590800" cy="809625"/>
          </a:xfrm>
          <a:prstGeom prst="rect">
            <a:avLst/>
          </a:prstGeom>
          <a:noFill/>
          <a:ln w="9525">
            <a:noFill/>
            <a:miter lim="800000"/>
            <a:headEnd/>
            <a:tailEnd/>
          </a:ln>
          <a:effectLst>
            <a:outerShdw blurRad="368300" dist="787400" dir="6300000" sx="103000" sy="103000" rotWithShape="0">
              <a:prstClr val="black">
                <a:alpha val="55000"/>
              </a:prstClr>
            </a:outerShdw>
          </a:effectLst>
        </p:spPr>
      </p:pic>
      <p:pic>
        <p:nvPicPr>
          <p:cNvPr id="14343" name="Picture 6" descr="Christian books.jpg"/>
          <p:cNvPicPr>
            <a:picLocks noChangeAspect="1"/>
          </p:cNvPicPr>
          <p:nvPr/>
        </p:nvPicPr>
        <p:blipFill>
          <a:blip r:embed="rId2" cstate="print"/>
          <a:stretch>
            <a:fillRect/>
          </a:stretch>
        </p:blipFill>
        <p:spPr bwMode="auto">
          <a:xfrm>
            <a:off x="4419600" y="5867400"/>
            <a:ext cx="2133600" cy="809625"/>
          </a:xfrm>
          <a:prstGeom prst="rect">
            <a:avLst/>
          </a:prstGeom>
          <a:noFill/>
          <a:ln w="9525">
            <a:noFill/>
            <a:miter lim="800000"/>
            <a:headEnd/>
            <a:tailEnd/>
          </a:ln>
          <a:effectLst>
            <a:outerShdw blurRad="368300" dist="787400" dir="6300000" sx="103000" sy="103000" rotWithShape="0">
              <a:prstClr val="black">
                <a:alpha val="55000"/>
              </a:prstClr>
            </a:outerShdw>
          </a:effectLst>
        </p:spPr>
      </p:pic>
      <p:pic>
        <p:nvPicPr>
          <p:cNvPr id="14340" name="Picture 3" descr="Christian books.jpg"/>
          <p:cNvPicPr>
            <a:picLocks noChangeAspect="1"/>
          </p:cNvPicPr>
          <p:nvPr/>
        </p:nvPicPr>
        <p:blipFill>
          <a:blip r:embed="rId3" cstate="print"/>
          <a:srcRect/>
          <a:stretch>
            <a:fillRect/>
          </a:stretch>
        </p:blipFill>
        <p:spPr bwMode="auto">
          <a:xfrm>
            <a:off x="2438400" y="5867400"/>
            <a:ext cx="2057400" cy="809625"/>
          </a:xfrm>
          <a:prstGeom prst="rect">
            <a:avLst/>
          </a:prstGeom>
          <a:noFill/>
          <a:ln w="9525">
            <a:noFill/>
            <a:miter lim="800000"/>
            <a:headEnd/>
            <a:tailEnd/>
          </a:ln>
          <a:effectLst>
            <a:outerShdw blurRad="368300" dist="787400" dir="6300000" sx="103000" sy="103000" rotWithShape="0">
              <a:prstClr val="black">
                <a:alpha val="55000"/>
              </a:prst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Bibliography/recommended sources</a:t>
            </a:r>
            <a:endParaRPr lang="en-US" dirty="0"/>
          </a:p>
        </p:txBody>
      </p:sp>
      <p:sp>
        <p:nvSpPr>
          <p:cNvPr id="60419" name="Content Placeholder 2"/>
          <p:cNvSpPr>
            <a:spLocks noGrp="1"/>
          </p:cNvSpPr>
          <p:nvPr>
            <p:ph idx="1"/>
          </p:nvPr>
        </p:nvSpPr>
        <p:spPr>
          <a:xfrm>
            <a:off x="209550" y="1417638"/>
            <a:ext cx="8686800" cy="5434012"/>
          </a:xfrm>
        </p:spPr>
        <p:txBody>
          <a:bodyPr/>
          <a:lstStyle/>
          <a:p>
            <a:r>
              <a:rPr lang="en-US" sz="1800" smtClean="0"/>
              <a:t>Josh McDowell’s </a:t>
            </a:r>
            <a:r>
              <a:rPr lang="en-US" sz="1800" i="1" smtClean="0"/>
              <a:t>Evidence that Demands a Verdict. Volume 1.</a:t>
            </a:r>
          </a:p>
          <a:p>
            <a:pPr lvl="1"/>
            <a:r>
              <a:rPr lang="en-US" sz="1800" smtClean="0"/>
              <a:t>www.josh.org</a:t>
            </a:r>
          </a:p>
          <a:p>
            <a:r>
              <a:rPr lang="en-US" sz="1800" smtClean="0"/>
              <a:t>D. James Kennedy’s </a:t>
            </a:r>
            <a:r>
              <a:rPr lang="en-US" sz="1800" i="1" smtClean="0"/>
              <a:t>Why I Believe.</a:t>
            </a:r>
            <a:r>
              <a:rPr lang="en-US" sz="1800" smtClean="0"/>
              <a:t> </a:t>
            </a:r>
          </a:p>
          <a:p>
            <a:pPr lvl="1"/>
            <a:r>
              <a:rPr lang="en-US" sz="1800" smtClean="0"/>
              <a:t>www.coralridge.org</a:t>
            </a:r>
          </a:p>
          <a:p>
            <a:r>
              <a:rPr lang="en-US" sz="1800" smtClean="0"/>
              <a:t>John Macarthur’s sermon series </a:t>
            </a:r>
            <a:r>
              <a:rPr lang="en-US" sz="1800" i="1" smtClean="0"/>
              <a:t>The Sufficiency of Scripture. </a:t>
            </a:r>
          </a:p>
          <a:p>
            <a:pPr lvl="1"/>
            <a:r>
              <a:rPr lang="en-US" sz="1800" smtClean="0"/>
              <a:t>www.gty.org</a:t>
            </a:r>
          </a:p>
          <a:p>
            <a:r>
              <a:rPr lang="en-US" sz="1800" smtClean="0"/>
              <a:t>Michael Patton’s theology series </a:t>
            </a:r>
            <a:r>
              <a:rPr lang="en-US" sz="1800" i="1" smtClean="0"/>
              <a:t>Bibliology and Hermeneutics. </a:t>
            </a:r>
          </a:p>
          <a:p>
            <a:pPr lvl="1"/>
            <a:r>
              <a:rPr lang="en-US" sz="1800" smtClean="0"/>
              <a:t>http://bible.org/series/bibliology-and-hermeneutics</a:t>
            </a:r>
          </a:p>
          <a:p>
            <a:r>
              <a:rPr lang="en-US" sz="1800" smtClean="0"/>
              <a:t>Alistair Begg’s sermon series </a:t>
            </a:r>
            <a:r>
              <a:rPr lang="en-US" sz="1800" i="1" smtClean="0"/>
              <a:t>Why bother with the Bible? </a:t>
            </a:r>
          </a:p>
          <a:p>
            <a:pPr lvl="1"/>
            <a:r>
              <a:rPr lang="en-US" sz="1800" smtClean="0"/>
              <a:t>www.truthforlife.org</a:t>
            </a:r>
          </a:p>
          <a:p>
            <a:r>
              <a:rPr lang="en-US" sz="1800" smtClean="0"/>
              <a:t>Randall Niles.</a:t>
            </a:r>
          </a:p>
          <a:p>
            <a:pPr marL="742950" lvl="2" indent="-342900">
              <a:buFont typeface="Wingdings 2" pitchFamily="18" charset="2"/>
              <a:buChar char=""/>
            </a:pPr>
            <a:r>
              <a:rPr lang="en-US" sz="1800" smtClean="0"/>
              <a:t>www.allaboutthejourney.org</a:t>
            </a:r>
          </a:p>
          <a:p>
            <a:r>
              <a:rPr lang="en-US" sz="1800" smtClean="0"/>
              <a:t>F.F. Bruce’s </a:t>
            </a:r>
            <a:r>
              <a:rPr lang="en-US" sz="1800" i="1" smtClean="0"/>
              <a:t>The Canon of Scripture.</a:t>
            </a:r>
          </a:p>
          <a:p>
            <a:r>
              <a:rPr lang="en-US" sz="1800" smtClean="0"/>
              <a:t>www.monergism.com. Many resources on the canon.</a:t>
            </a:r>
          </a:p>
          <a:p>
            <a:r>
              <a:rPr lang="en-US" sz="1800" smtClean="0"/>
              <a:t>Wayne Grudem’s </a:t>
            </a:r>
            <a:r>
              <a:rPr lang="en-US" sz="1800" i="1" smtClean="0"/>
              <a:t>Systematic Theology. Part 1.</a:t>
            </a:r>
          </a:p>
          <a:p>
            <a:pPr>
              <a:buFont typeface="Wingdings 2" pitchFamily="18" charset="2"/>
              <a:buNone/>
            </a:pPr>
            <a:endParaRPr lang="en-US" sz="1800" i="1" smtClean="0"/>
          </a:p>
          <a:p>
            <a:endParaRPr lang="en-US" sz="1800" i="1" smtClean="0"/>
          </a:p>
          <a:p>
            <a:endParaRPr lang="en-US" sz="1800" smtClean="0"/>
          </a:p>
          <a:p>
            <a:pPr>
              <a:buFont typeface="Wingdings 2" pitchFamily="18" charset="2"/>
              <a:buNone/>
            </a:pPr>
            <a:endParaRPr lang="en-US" sz="1800" smtClean="0"/>
          </a:p>
        </p:txBody>
      </p:sp>
      <p:pic>
        <p:nvPicPr>
          <p:cNvPr id="4" name="Picture 3" descr="book_shelf.jpg"/>
          <p:cNvPicPr>
            <a:picLocks noChangeAspect="1"/>
          </p:cNvPicPr>
          <p:nvPr/>
        </p:nvPicPr>
        <p:blipFill>
          <a:blip r:embed="rId2" cstate="print"/>
          <a:stretch>
            <a:fillRect/>
          </a:stretch>
        </p:blipFill>
        <p:spPr>
          <a:xfrm>
            <a:off x="6096000" y="3810000"/>
            <a:ext cx="3048000" cy="3048000"/>
          </a:xfrm>
          <a:prstGeom prst="rect">
            <a:avLst/>
          </a:prstGeom>
          <a:effectLst>
            <a:outerShdw blurRad="292100" dist="317500" dir="8520000" sx="98000" sy="98000" rotWithShape="0">
              <a:prstClr val="black">
                <a:alpha val="54000"/>
              </a:prstClr>
            </a:outerShdw>
          </a:effectLst>
        </p:spPr>
      </p:pic>
    </p:spTree>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1015663"/>
          </a:xfrm>
          <a:prstGeom prst="rect">
            <a:avLst/>
          </a:prstGeom>
          <a:noFill/>
          <a:effectLst>
            <a:outerShdw blurRad="152400" dist="317500" dir="5400000" sx="1000" sy="1000" rotWithShape="0">
              <a:prstClr val="black">
                <a:alpha val="60000"/>
              </a:prstClr>
            </a:outerShdw>
          </a:effectLst>
        </p:spPr>
        <p:txBody>
          <a:bodyPr>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atura MT Script Capitals" pitchFamily="66" charset="0"/>
              </a:rPr>
              <a:t>The Holy Bible</a:t>
            </a:r>
          </a:p>
        </p:txBody>
      </p:sp>
      <p:pic>
        <p:nvPicPr>
          <p:cNvPr id="7" name="Picture 6" descr="Bible shot.jpg"/>
          <p:cNvPicPr>
            <a:picLocks noChangeAspect="1"/>
          </p:cNvPicPr>
          <p:nvPr/>
        </p:nvPicPr>
        <p:blipFill>
          <a:blip r:embed="rId2" cstate="print">
            <a:lum bright="-34000"/>
          </a:blip>
          <a:stretch>
            <a:fillRect/>
          </a:stretch>
        </p:blipFill>
        <p:spPr>
          <a:xfrm>
            <a:off x="2357438" y="2209800"/>
            <a:ext cx="4424362" cy="3505200"/>
          </a:xfrm>
          <a:prstGeom prst="rect">
            <a:avLst/>
          </a:prstGeom>
          <a:ln w="228600" cap="sq" cmpd="thickThin">
            <a:solidFill>
              <a:srgbClr val="000000"/>
            </a:solidFill>
            <a:prstDash val="solid"/>
            <a:miter lim="800000"/>
          </a:ln>
          <a:effectLst>
            <a:outerShdw blurRad="723900" dist="444500" dir="7500000" sx="106000" sy="106000" rotWithShape="0">
              <a:prstClr val="black">
                <a:alpha val="82000"/>
              </a:prstClr>
            </a:outerShdw>
          </a:effectLst>
        </p:spPr>
      </p:pic>
      <p:sp>
        <p:nvSpPr>
          <p:cNvPr id="5" name="Rectangle 4"/>
          <p:cNvSpPr/>
          <p:nvPr/>
        </p:nvSpPr>
        <p:spPr>
          <a:xfrm>
            <a:off x="0" y="3352800"/>
            <a:ext cx="9144000" cy="86177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 &amp; Answer Session</a:t>
            </a: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objective</a:t>
            </a:r>
            <a:endParaRPr lang="en-US" dirty="0"/>
          </a:p>
        </p:txBody>
      </p:sp>
      <p:pic>
        <p:nvPicPr>
          <p:cNvPr id="4" name="Picture 3" descr="Map.jpg"/>
          <p:cNvPicPr>
            <a:picLocks noChangeAspect="1"/>
          </p:cNvPicPr>
          <p:nvPr/>
        </p:nvPicPr>
        <p:blipFill>
          <a:blip r:embed="rId2" cstate="print"/>
          <a:stretch>
            <a:fillRect/>
          </a:stretch>
        </p:blipFill>
        <p:spPr>
          <a:xfrm>
            <a:off x="457200" y="1371600"/>
            <a:ext cx="8229600" cy="5257800"/>
          </a:xfrm>
          <a:prstGeom prst="rect">
            <a:avLst/>
          </a:prstGeom>
          <a:effectLst>
            <a:outerShdw blurRad="482600" dist="495300" dir="7320000" sx="102000" sy="102000" rotWithShape="0">
              <a:prstClr val="black">
                <a:alpha val="45000"/>
              </a:prstClr>
            </a:outerShdw>
          </a:effectLst>
        </p:spPr>
      </p:pic>
      <p:sp>
        <p:nvSpPr>
          <p:cNvPr id="17412" name="TextBox 4"/>
          <p:cNvSpPr txBox="1">
            <a:spLocks noChangeArrowheads="1"/>
          </p:cNvSpPr>
          <p:nvPr/>
        </p:nvSpPr>
        <p:spPr bwMode="auto">
          <a:xfrm>
            <a:off x="2625725" y="3938588"/>
            <a:ext cx="1524000" cy="523875"/>
          </a:xfrm>
          <a:prstGeom prst="rect">
            <a:avLst/>
          </a:prstGeom>
          <a:noFill/>
          <a:ln w="9525">
            <a:noFill/>
            <a:miter lim="800000"/>
            <a:headEnd/>
            <a:tailEnd/>
          </a:ln>
        </p:spPr>
        <p:txBody>
          <a:bodyPr>
            <a:spAutoFit/>
          </a:bodyPr>
          <a:lstStyle/>
          <a:p>
            <a:r>
              <a:rPr lang="en-US" sz="2800" b="1">
                <a:latin typeface="Arial Black" pitchFamily="34" charset="0"/>
                <a:cs typeface="Aharoni" pitchFamily="2" charset="-79"/>
              </a:rPr>
              <a:t>TRUST</a:t>
            </a:r>
          </a:p>
        </p:txBody>
      </p:sp>
      <p:sp>
        <p:nvSpPr>
          <p:cNvPr id="16" name="Curved Left Arrow 15"/>
          <p:cNvSpPr/>
          <p:nvPr/>
        </p:nvSpPr>
        <p:spPr>
          <a:xfrm rot="578144">
            <a:off x="4183063" y="2506663"/>
            <a:ext cx="685800" cy="1776412"/>
          </a:xfrm>
          <a:prstGeom prst="curvedLeftArrow">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urved Left Arrow 16"/>
          <p:cNvSpPr/>
          <p:nvPr/>
        </p:nvSpPr>
        <p:spPr>
          <a:xfrm rot="6920300">
            <a:off x="4011613" y="4119562"/>
            <a:ext cx="685800" cy="2397125"/>
          </a:xfrm>
          <a:prstGeom prst="curvedLeftArrow">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Right Arrow 20"/>
          <p:cNvSpPr/>
          <p:nvPr/>
        </p:nvSpPr>
        <p:spPr>
          <a:xfrm rot="655548">
            <a:off x="1138238" y="3802063"/>
            <a:ext cx="1554162" cy="374650"/>
          </a:xfrm>
          <a:prstGeom prst="rightArrow">
            <a:avLst>
              <a:gd name="adj1" fmla="val 35920"/>
              <a:gd name="adj2" fmla="val 86092"/>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3886200" y="2133600"/>
            <a:ext cx="533400" cy="304800"/>
          </a:xfrm>
          <a:prstGeom prst="rect">
            <a:avLst/>
          </a:prstGeom>
          <a:solidFill>
            <a:schemeClr val="tx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286000" y="2743200"/>
            <a:ext cx="685800" cy="609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Curved Connector 24"/>
          <p:cNvCxnSpPr>
            <a:stCxn id="23" idx="6"/>
          </p:cNvCxnSpPr>
          <p:nvPr/>
        </p:nvCxnSpPr>
        <p:spPr>
          <a:xfrm>
            <a:off x="2971800" y="3048000"/>
            <a:ext cx="381000" cy="762000"/>
          </a:xfrm>
          <a:prstGeom prst="curved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9" name="TextBox 35"/>
          <p:cNvSpPr txBox="1">
            <a:spLocks noChangeArrowheads="1"/>
          </p:cNvSpPr>
          <p:nvPr/>
        </p:nvSpPr>
        <p:spPr bwMode="auto">
          <a:xfrm>
            <a:off x="3887788" y="1893888"/>
            <a:ext cx="609600" cy="338137"/>
          </a:xfrm>
          <a:prstGeom prst="rect">
            <a:avLst/>
          </a:prstGeom>
          <a:noFill/>
          <a:ln w="9525">
            <a:noFill/>
            <a:miter lim="800000"/>
            <a:headEnd/>
            <a:tailEnd/>
          </a:ln>
        </p:spPr>
        <p:txBody>
          <a:bodyPr>
            <a:spAutoFit/>
          </a:bodyPr>
          <a:lstStyle/>
          <a:p>
            <a:r>
              <a:rPr lang="en-US" sz="1600" b="1"/>
              <a:t>  II</a:t>
            </a:r>
          </a:p>
        </p:txBody>
      </p:sp>
      <p:sp>
        <p:nvSpPr>
          <p:cNvPr id="38" name="Rectangle 37"/>
          <p:cNvSpPr/>
          <p:nvPr/>
        </p:nvSpPr>
        <p:spPr>
          <a:xfrm>
            <a:off x="5257800" y="5094288"/>
            <a:ext cx="533400" cy="304800"/>
          </a:xfrm>
          <a:prstGeom prst="rect">
            <a:avLst/>
          </a:prstGeom>
          <a:solidFill>
            <a:schemeClr val="tx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334000" y="5170488"/>
            <a:ext cx="3810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2" name="TextBox 42"/>
          <p:cNvSpPr txBox="1">
            <a:spLocks noChangeArrowheads="1"/>
          </p:cNvSpPr>
          <p:nvPr/>
        </p:nvSpPr>
        <p:spPr bwMode="auto">
          <a:xfrm>
            <a:off x="5259388" y="4852988"/>
            <a:ext cx="609600" cy="338137"/>
          </a:xfrm>
          <a:prstGeom prst="rect">
            <a:avLst/>
          </a:prstGeom>
          <a:noFill/>
          <a:ln w="9525">
            <a:noFill/>
            <a:miter lim="800000"/>
            <a:headEnd/>
            <a:tailEnd/>
          </a:ln>
        </p:spPr>
        <p:txBody>
          <a:bodyPr>
            <a:spAutoFit/>
          </a:bodyPr>
          <a:lstStyle/>
          <a:p>
            <a:r>
              <a:rPr lang="en-US" sz="1600" b="1"/>
              <a:t>  II</a:t>
            </a:r>
          </a:p>
        </p:txBody>
      </p:sp>
      <p:sp>
        <p:nvSpPr>
          <p:cNvPr id="42" name="Rectangle 41"/>
          <p:cNvSpPr/>
          <p:nvPr/>
        </p:nvSpPr>
        <p:spPr>
          <a:xfrm>
            <a:off x="685800" y="3429000"/>
            <a:ext cx="533400" cy="304800"/>
          </a:xfrm>
          <a:prstGeom prst="rect">
            <a:avLst/>
          </a:prstGeom>
          <a:solidFill>
            <a:schemeClr val="tx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5" name="Straight Connector 44"/>
          <p:cNvCxnSpPr/>
          <p:nvPr/>
        </p:nvCxnSpPr>
        <p:spPr>
          <a:xfrm>
            <a:off x="685800" y="34290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85800" y="3429000"/>
            <a:ext cx="5334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7426" name="TextBox 59"/>
          <p:cNvSpPr txBox="1">
            <a:spLocks noChangeArrowheads="1"/>
          </p:cNvSpPr>
          <p:nvPr/>
        </p:nvSpPr>
        <p:spPr bwMode="auto">
          <a:xfrm>
            <a:off x="569913" y="2767013"/>
            <a:ext cx="457200" cy="830262"/>
          </a:xfrm>
          <a:prstGeom prst="rect">
            <a:avLst/>
          </a:prstGeom>
          <a:noFill/>
          <a:ln w="9525">
            <a:noFill/>
            <a:miter lim="800000"/>
            <a:headEnd/>
            <a:tailEnd/>
          </a:ln>
        </p:spPr>
        <p:txBody>
          <a:bodyPr>
            <a:spAutoFit/>
          </a:bodyPr>
          <a:lstStyle/>
          <a:p>
            <a:r>
              <a:rPr lang="en-US" sz="4800"/>
              <a:t>…</a:t>
            </a:r>
          </a:p>
        </p:txBody>
      </p:sp>
      <p:cxnSp>
        <p:nvCxnSpPr>
          <p:cNvPr id="61" name="Straight Connector 60"/>
          <p:cNvCxnSpPr/>
          <p:nvPr/>
        </p:nvCxnSpPr>
        <p:spPr>
          <a:xfrm>
            <a:off x="3886200" y="21336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886200" y="2133600"/>
            <a:ext cx="5334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962400" y="2209800"/>
            <a:ext cx="3810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date?</a:t>
            </a:r>
            <a:endParaRPr lang="en-US" dirty="0"/>
          </a:p>
        </p:txBody>
      </p:sp>
      <p:graphicFrame>
        <p:nvGraphicFramePr>
          <p:cNvPr id="16" name="Diagram 15"/>
          <p:cNvGraphicFramePr/>
          <p:nvPr/>
        </p:nvGraphicFramePr>
        <p:xfrm>
          <a:off x="1752600" y="2286000"/>
          <a:ext cx="53340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Object 6"/>
          <p:cNvGraphicFramePr>
            <a:graphicFrameLocks/>
          </p:cNvGraphicFramePr>
          <p:nvPr/>
        </p:nvGraphicFramePr>
        <p:xfrm>
          <a:off x="9144000" y="1165225"/>
          <a:ext cx="9286875" cy="1417638"/>
        </p:xfrm>
        <a:graphic>
          <a:graphicData uri="http://schemas.openxmlformats.org/presentationml/2006/ole">
            <p:oleObj spid="_x0000_s1026" name="Worksheet" r:id="rId9" imgW="6715041" imgH="504757" progId="Excel.Sheet.12">
              <p:embed/>
            </p:oleObj>
          </a:graphicData>
        </a:graphic>
      </p:graphicFrame>
      <p:graphicFrame>
        <p:nvGraphicFramePr>
          <p:cNvPr id="19" name="Object 8"/>
          <p:cNvGraphicFramePr>
            <a:graphicFrameLocks noChangeAspect="1"/>
          </p:cNvGraphicFramePr>
          <p:nvPr/>
        </p:nvGraphicFramePr>
        <p:xfrm>
          <a:off x="-9391650" y="5178425"/>
          <a:ext cx="9399588" cy="1412875"/>
        </p:xfrm>
        <a:graphic>
          <a:graphicData uri="http://schemas.openxmlformats.org/presentationml/2006/ole">
            <p:oleObj spid="_x0000_s1027" name="Worksheet" r:id="rId10" imgW="3933862" imgH="600062" progId="Excel.Sheet.12">
              <p:embed/>
            </p:oleObj>
          </a:graphicData>
        </a:graphic>
      </p:graphicFrame>
      <p:sp>
        <p:nvSpPr>
          <p:cNvPr id="22" name="Rectangle 21"/>
          <p:cNvSpPr/>
          <p:nvPr/>
        </p:nvSpPr>
        <p:spPr>
          <a:xfrm>
            <a:off x="6685250" y="3429000"/>
            <a:ext cx="2458750" cy="1200329"/>
          </a:xfrm>
          <a:prstGeom prst="rect">
            <a:avLst/>
          </a:prstGeom>
          <a:noFill/>
          <a:effectLst>
            <a:outerShdw blurRad="152400" dir="5400000" sx="154000" sy="154000" rotWithShape="0">
              <a:prstClr val="black">
                <a:alpha val="82000"/>
              </a:prstClr>
            </a:outerShdw>
          </a:effectLst>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New </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Testament</a:t>
            </a:r>
          </a:p>
        </p:txBody>
      </p:sp>
      <p:sp>
        <p:nvSpPr>
          <p:cNvPr id="23" name="Rectangle 22"/>
          <p:cNvSpPr/>
          <p:nvPr/>
        </p:nvSpPr>
        <p:spPr>
          <a:xfrm>
            <a:off x="68240" y="3429000"/>
            <a:ext cx="2458750" cy="1200329"/>
          </a:xfrm>
          <a:prstGeom prst="rect">
            <a:avLst/>
          </a:prstGeom>
          <a:noFill/>
        </p:spPr>
        <p:txBody>
          <a:bodyPr wrap="non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Testament</a:t>
            </a:r>
          </a:p>
        </p:txBody>
      </p:sp>
      <p:sp>
        <p:nvSpPr>
          <p:cNvPr id="14" name="Oval 13"/>
          <p:cNvSpPr/>
          <p:nvPr/>
        </p:nvSpPr>
        <p:spPr>
          <a:xfrm>
            <a:off x="-1219200" y="5181600"/>
            <a:ext cx="1219200" cy="1371600"/>
          </a:xfrm>
          <a:prstGeom prst="ellipse">
            <a:avLst/>
          </a:prstGeom>
          <a:solidFill>
            <a:srgbClr val="FFFF00">
              <a:alpha val="46000"/>
            </a:srgbClr>
          </a:solidFill>
          <a:ln>
            <a:noFill/>
          </a:ln>
          <a:scene3d>
            <a:camera prst="orthographicFront"/>
            <a:lightRig rig="threePt" dir="t"/>
          </a:scene3d>
          <a:sp3d z="279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9144000" y="1219200"/>
            <a:ext cx="1219200" cy="1371600"/>
          </a:xfrm>
          <a:prstGeom prst="ellipse">
            <a:avLst/>
          </a:prstGeom>
          <a:solidFill>
            <a:srgbClr val="FFFF00">
              <a:alpha val="46000"/>
            </a:srgbClr>
          </a:solidFill>
          <a:ln>
            <a:noFill/>
          </a:ln>
          <a:scene3d>
            <a:camera prst="orthographicFront"/>
            <a:lightRig rig="threePt" dir="t"/>
          </a:scene3d>
          <a:sp3d z="279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6638925" y="1130300"/>
            <a:ext cx="1219200" cy="1447800"/>
          </a:xfrm>
          <a:prstGeom prst="ellipse">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rot="5400000">
            <a:off x="6777832" y="1370806"/>
            <a:ext cx="992188" cy="3175"/>
          </a:xfrm>
          <a:prstGeom prst="straightConnector1">
            <a:avLst/>
          </a:prstGeom>
          <a:ln w="88900" cap="rnd" cmpd="tri">
            <a:solidFill>
              <a:schemeClr val="tx1">
                <a:alpha val="84000"/>
              </a:schemeClr>
            </a:solidFill>
            <a:prstDash val="lgDash"/>
            <a:miter lim="800000"/>
            <a:headEnd type="none"/>
            <a:tailEnd type="stealth"/>
          </a:ln>
          <a:effectLst>
            <a:outerShdw blurRad="101600" dist="114300" dir="8820000" sx="92000" sy="92000"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66085" y="181100"/>
            <a:ext cx="4700650" cy="646331"/>
          </a:xfrm>
          <a:prstGeom prst="rect">
            <a:avLst/>
          </a:prstGeom>
          <a:noFill/>
          <a:effectLst>
            <a:outerShdw blurRad="50800" dist="88900" dir="9060000" algn="t" rotWithShape="0">
              <a:prstClr val="black">
                <a:alpha val="33000"/>
              </a:prstClr>
            </a:outerShdw>
          </a:effectLst>
        </p:spPr>
        <p:txBody>
          <a:bodyPr>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~700 B.C. (Isaiah 53)</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35000"/>
                                  </p:stCondLst>
                                  <p:childTnLst>
                                    <p:animMotion origin="layout" path="M -0.49705 -1.85014E-6 L 1.00295 -0.00324 " pathEditMode="relative" rAng="0" ptsTypes="AA">
                                      <p:cBhvr>
                                        <p:cTn id="6" dur="5000" fill="hold"/>
                                        <p:tgtEl>
                                          <p:spTgt spid="19"/>
                                        </p:tgtEl>
                                        <p:attrNameLst>
                                          <p:attrName>ppt_x</p:attrName>
                                          <p:attrName>ppt_y</p:attrName>
                                        </p:attrNameLst>
                                      </p:cBhvr>
                                      <p:rCtr x="750" y="-2"/>
                                    </p:animMotion>
                                  </p:childTnLst>
                                </p:cTn>
                              </p:par>
                              <p:par>
                                <p:cTn id="7" presetID="35" presetClass="path" presetSubtype="0" accel="50000" decel="50000" fill="hold" nodeType="withEffect">
                                  <p:stCondLst>
                                    <p:cond delay="75000"/>
                                  </p:stCondLst>
                                  <p:childTnLst>
                                    <p:animMotion origin="layout" path="M 0.49722 -8.14061E-7 L -1.00278 -8.14061E-7 " pathEditMode="relative" rAng="0" ptsTypes="AA">
                                      <p:cBhvr>
                                        <p:cTn id="8" dur="5000" fill="hold"/>
                                        <p:tgtEl>
                                          <p:spTgt spid="17"/>
                                        </p:tgtEl>
                                        <p:attrNameLst>
                                          <p:attrName>ppt_x</p:attrName>
                                          <p:attrName>ppt_y</p:attrName>
                                        </p:attrNameLst>
                                      </p:cBhvr>
                                      <p:rCtr x="-750" y="0"/>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repeatCount="2000" accel="50000" decel="50000" autoRev="1" fill="hold" nodeType="clickEffect">
                                  <p:stCondLst>
                                    <p:cond delay="0"/>
                                  </p:stCondLst>
                                  <p:childTnLst>
                                    <p:animMotion origin="layout" path="M 3.33333E-6 -4.10731E-6 L 1.18333 -4.10731E-6 " pathEditMode="relative" ptsTypes="AA">
                                      <p:cBhvr>
                                        <p:cTn id="12" dur="5000" fill="hold"/>
                                        <p:tgtEl>
                                          <p:spTgt spid="14"/>
                                        </p:tgtEl>
                                        <p:attrNameLst>
                                          <p:attrName>ppt_x</p:attrName>
                                          <p:attrName>ppt_y</p:attrName>
                                        </p:attrNameLst>
                                      </p:cBhvr>
                                    </p:animMotion>
                                  </p:childTnLst>
                                </p:cTn>
                              </p:par>
                              <p:par>
                                <p:cTn id="13" presetID="0" presetClass="path" presetSubtype="0" repeatCount="2000" accel="50000" decel="50000" autoRev="1" fill="hold" nodeType="withEffect">
                                  <p:stCondLst>
                                    <p:cond delay="0"/>
                                  </p:stCondLst>
                                  <p:childTnLst>
                                    <p:animMotion origin="layout" path="M 3.33333E-6 -4.10731E-6 L 1.18333 -4.10731E-6 " pathEditMode="relative" ptsTypes="AA">
                                      <p:cBhvr>
                                        <p:cTn id="14" dur="5000" fill="hold"/>
                                        <p:tgtEl>
                                          <p:spTgt spid="15"/>
                                        </p:tgtEl>
                                        <p:attrNameLst>
                                          <p:attrName>ppt_x</p:attrName>
                                          <p:attrName>ppt_y</p:attrName>
                                        </p:attrNameLst>
                                      </p:cBhvr>
                                    </p:animMotion>
                                  </p:childTnLst>
                                </p:cTn>
                              </p:par>
                              <p:par>
                                <p:cTn id="15" presetID="0" presetClass="path" presetSubtype="0" repeatCount="2000" accel="50000" decel="50000" autoRev="1" fill="hold" nodeType="withEffect">
                                  <p:stCondLst>
                                    <p:cond delay="0"/>
                                  </p:stCondLst>
                                  <p:childTnLst>
                                    <p:animMotion origin="layout" path="M 0 0 L -1.15833 0 " pathEditMode="relative" ptsTypes="AA">
                                      <p:cBhvr>
                                        <p:cTn id="16" dur="5000" fill="hold"/>
                                        <p:tgtEl>
                                          <p:spTgt spid="15"/>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0-#ppt_h/2"/>
                                          </p:val>
                                        </p:tav>
                                        <p:tav tm="100000">
                                          <p:val>
                                            <p:strVal val="#ppt_y"/>
                                          </p:val>
                                        </p:tav>
                                      </p:tavLst>
                                    </p:anim>
                                  </p:childTnLst>
                                </p:cTn>
                              </p:par>
                              <p:par>
                                <p:cTn id="23" presetID="10" presetClass="exit" presetSubtype="0" fill="hold" nodeType="withEffect">
                                  <p:stCondLst>
                                    <p:cond delay="0"/>
                                  </p:stCondLst>
                                  <p:childTnLst>
                                    <p:animEffect transition="out" filter="fade">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7200"/>
            <a:ext cx="8686800" cy="838200"/>
          </a:xfrm>
        </p:spPr>
        <p:txBody>
          <a:bodyPr>
            <a:normAutofit fontScale="90000"/>
          </a:bodyPr>
          <a:lstStyle/>
          <a:p>
            <a:pPr algn="ctr" eaLnBrk="1" fontAlgn="auto" hangingPunct="1">
              <a:spcAft>
                <a:spcPts val="0"/>
              </a:spcAft>
              <a:defRPr/>
            </a:pPr>
            <a:r>
              <a:rPr lang="en-US" dirty="0" smtClean="0"/>
              <a:t>Section 1</a:t>
            </a:r>
            <a:br>
              <a:rPr lang="en-US" dirty="0" smtClean="0"/>
            </a:br>
            <a:r>
              <a:rPr lang="en-US" dirty="0" smtClean="0"/>
              <a:t>Historicity/bible assembly</a:t>
            </a:r>
            <a:endParaRPr lang="en-US" dirty="0"/>
          </a:p>
        </p:txBody>
      </p:sp>
      <p:pic>
        <p:nvPicPr>
          <p:cNvPr id="18435" name="Picture 3" descr="timeline.gif"/>
          <p:cNvPicPr>
            <a:picLocks noChangeAspect="1"/>
          </p:cNvPicPr>
          <p:nvPr/>
        </p:nvPicPr>
        <p:blipFill>
          <a:blip r:embed="rId2" cstate="print"/>
          <a:srcRect/>
          <a:stretch>
            <a:fillRect/>
          </a:stretch>
        </p:blipFill>
        <p:spPr bwMode="auto">
          <a:xfrm>
            <a:off x="41275" y="1522413"/>
            <a:ext cx="9144000" cy="50292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21104"/>
            <a:ext cx="8686800" cy="841248"/>
          </a:xfrm>
        </p:spPr>
        <p:txBody>
          <a:bodyPr/>
          <a:lstStyle/>
          <a:p>
            <a:pPr>
              <a:defRPr/>
            </a:pPr>
            <a:r>
              <a:rPr lang="en-US" dirty="0" smtClean="0"/>
              <a:t>motive</a:t>
            </a:r>
            <a:endParaRPr lang="en-US" dirty="0"/>
          </a:p>
        </p:txBody>
      </p:sp>
      <p:pic>
        <p:nvPicPr>
          <p:cNvPr id="4" name="Content Placeholder 3" descr="12 Apostles.jpg"/>
          <p:cNvPicPr>
            <a:picLocks noGrp="1" noChangeAspect="1"/>
          </p:cNvPicPr>
          <p:nvPr>
            <p:ph sz="half" idx="1"/>
          </p:nvPr>
        </p:nvPicPr>
        <p:blipFill>
          <a:blip r:embed="rId2" cstate="print"/>
          <a:stretch>
            <a:fillRect/>
          </a:stretch>
        </p:blipFill>
        <p:spPr>
          <a:xfrm>
            <a:off x="444512" y="1411703"/>
            <a:ext cx="3810000" cy="5183511"/>
          </a:xfrm>
          <a:ln w="228600" cap="sq" cmpd="thickThin">
            <a:solidFill>
              <a:srgbClr val="000000"/>
            </a:solidFill>
          </a:ln>
          <a:effectLst>
            <a:innerShdw blurRad="76200">
              <a:srgbClr val="000000"/>
            </a:innerShdw>
          </a:effectLst>
        </p:spPr>
      </p:pic>
      <p:sp>
        <p:nvSpPr>
          <p:cNvPr id="19460" name="Content Placeholder 9"/>
          <p:cNvSpPr>
            <a:spLocks noGrp="1"/>
          </p:cNvSpPr>
          <p:nvPr>
            <p:ph sz="half" idx="2"/>
          </p:nvPr>
        </p:nvSpPr>
        <p:spPr>
          <a:xfrm>
            <a:off x="4648200" y="1697038"/>
            <a:ext cx="4343400" cy="4724400"/>
          </a:xfrm>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Why write it?</a:t>
            </a:r>
          </a:p>
          <a:p>
            <a:r>
              <a:rPr lang="en-US" smtClean="0"/>
              <a:t>Why like this?</a:t>
            </a:r>
          </a:p>
        </p:txBody>
      </p:sp>
      <p:pic>
        <p:nvPicPr>
          <p:cNvPr id="6" name="Picture 5" descr="Pontius pilate.jpg"/>
          <p:cNvPicPr>
            <a:picLocks noChangeAspect="1"/>
          </p:cNvPicPr>
          <p:nvPr/>
        </p:nvPicPr>
        <p:blipFill>
          <a:blip r:embed="rId3" cstate="print"/>
          <a:stretch>
            <a:fillRect/>
          </a:stretch>
        </p:blipFill>
        <p:spPr>
          <a:xfrm>
            <a:off x="4662488" y="1508125"/>
            <a:ext cx="4343400" cy="3387725"/>
          </a:xfrm>
          <a:prstGeom prst="rect">
            <a:avLst/>
          </a:prstGeom>
          <a:effectLst>
            <a:outerShdw blurRad="254000" dist="330200" dir="7980000" sx="98000" sy="98000" rotWithShape="0">
              <a:prstClr val="black">
                <a:alpha val="47000"/>
              </a:prstClr>
            </a:outerShdw>
          </a:effectLst>
        </p:spPr>
      </p:pic>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5840</TotalTime>
  <Words>1878</Words>
  <Application>Microsoft Office PowerPoint</Application>
  <PresentationFormat>On-screen Show (4:3)</PresentationFormat>
  <Paragraphs>401</Paragraphs>
  <Slides>51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Trek</vt:lpstr>
      <vt:lpstr>Worksheet</vt:lpstr>
      <vt:lpstr>Chart</vt:lpstr>
      <vt:lpstr>Slide 1</vt:lpstr>
      <vt:lpstr>Joseph Pittano </vt:lpstr>
      <vt:lpstr>Topics</vt:lpstr>
      <vt:lpstr>Reliability really matters</vt:lpstr>
      <vt:lpstr>regarding Facts</vt:lpstr>
      <vt:lpstr>The objective</vt:lpstr>
      <vt:lpstr>date?</vt:lpstr>
      <vt:lpstr>Section 1 Historicity/bible assembly</vt:lpstr>
      <vt:lpstr>motive</vt:lpstr>
      <vt:lpstr>How was it written?</vt:lpstr>
      <vt:lpstr>Emmanuel. God with us.</vt:lpstr>
      <vt:lpstr>Jesus was born ~ 5 B.C.</vt:lpstr>
      <vt:lpstr>Slide 13</vt:lpstr>
      <vt:lpstr>Slide 14</vt:lpstr>
      <vt:lpstr>the resurrection Is the reason it’s 2009 a.d.</vt:lpstr>
      <vt:lpstr>How we got the bible</vt:lpstr>
      <vt:lpstr>Slide 17</vt:lpstr>
      <vt:lpstr>Slide 18</vt:lpstr>
      <vt:lpstr>Narrowing the gap</vt:lpstr>
      <vt:lpstr>The reduction</vt:lpstr>
      <vt:lpstr>Accuracy</vt:lpstr>
      <vt:lpstr>Slide 22</vt:lpstr>
      <vt:lpstr>Slide 23</vt:lpstr>
      <vt:lpstr> Section 2 manuscript evidence</vt:lpstr>
      <vt:lpstr>transmission</vt:lpstr>
      <vt:lpstr>The dead sea scrolls</vt:lpstr>
      <vt:lpstr>What were they?</vt:lpstr>
      <vt:lpstr>Manuscripts &amp; fragments</vt:lpstr>
      <vt:lpstr>Slide 29</vt:lpstr>
      <vt:lpstr>manuscripts</vt:lpstr>
      <vt:lpstr>fragments</vt:lpstr>
      <vt:lpstr>Slide 32</vt:lpstr>
      <vt:lpstr>The telephone game fallacy</vt:lpstr>
      <vt:lpstr>Section 3 Prophecy</vt:lpstr>
      <vt:lpstr>Uniqueness in predictive prophecy</vt:lpstr>
      <vt:lpstr>Messianic prophecy and the odds?</vt:lpstr>
      <vt:lpstr>Slide 37</vt:lpstr>
      <vt:lpstr>Slide 38</vt:lpstr>
      <vt:lpstr>Slide 39</vt:lpstr>
      <vt:lpstr>Slide 40</vt:lpstr>
      <vt:lpstr>prophecy</vt:lpstr>
      <vt:lpstr>Geography</vt:lpstr>
      <vt:lpstr>Babylon was once 1 of the 7 wonders</vt:lpstr>
      <vt:lpstr>Babylonian excavation in 1932</vt:lpstr>
      <vt:lpstr>What does it mean?</vt:lpstr>
      <vt:lpstr>section 4 the gospel</vt:lpstr>
      <vt:lpstr>The relationship</vt:lpstr>
      <vt:lpstr>Slide 48</vt:lpstr>
      <vt:lpstr>Slide 49</vt:lpstr>
      <vt:lpstr>Bibliography/recommended sources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 Pittano</dc:title>
  <dc:creator>Joseph</dc:creator>
  <cp:lastModifiedBy>Joseph</cp:lastModifiedBy>
  <cp:revision>578</cp:revision>
  <dcterms:created xsi:type="dcterms:W3CDTF">2009-06-29T01:24:38Z</dcterms:created>
  <dcterms:modified xsi:type="dcterms:W3CDTF">2009-11-22T00:59:50Z</dcterms:modified>
</cp:coreProperties>
</file>