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2" d="100"/>
          <a:sy n="82" d="100"/>
        </p:scale>
        <p:origin x="-72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942DC84-43B4-4015-8A1A-EF2A12BF3706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F432ED0-51FA-4AC3-973E-1AB26ABE394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0013" y="2590800"/>
            <a:ext cx="828399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This 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slide 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will be 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explained </a:t>
            </a:r>
            <a:endParaRPr lang="en-US" sz="5400" b="1" cap="none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  <a:p>
            <a:pPr algn="ctr"/>
            <a:r>
              <a:rPr lang="en-US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at </a:t>
            </a:r>
            <a:r>
              <a:rPr lang="en-US" sz="54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the close of part two</a:t>
            </a:r>
            <a:endParaRPr lang="en-US" sz="54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1997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2970363" y="954156"/>
            <a:ext cx="282083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 heart of flesh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Rectangle 38"/>
          <p:cNvSpPr/>
          <p:nvPr/>
        </p:nvSpPr>
        <p:spPr>
          <a:xfrm rot="19363847">
            <a:off x="85649" y="5234749"/>
            <a:ext cx="152798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mind of </a:t>
            </a:r>
          </a:p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Christ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8" name="Rectangle 37"/>
          <p:cNvSpPr/>
          <p:nvPr/>
        </p:nvSpPr>
        <p:spPr>
          <a:xfrm rot="843024">
            <a:off x="7929158" y="4295519"/>
            <a:ext cx="121815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Intellect</a:t>
            </a:r>
            <a:endParaRPr lang="en-US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207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latin typeface="Algerian" pitchFamily="82" charset="0"/>
              </a:rPr>
              <a:t>Our attributes</a:t>
            </a:r>
            <a:endParaRPr lang="en-US" sz="4400" dirty="0">
              <a:latin typeface="Algerian" pitchFamily="8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00" y="1600200"/>
            <a:ext cx="8458200" cy="4724400"/>
          </a:xfrm>
          <a:prstGeom prst="line">
            <a:avLst/>
          </a:prstGeom>
          <a:ln w="508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95783" y="3657600"/>
            <a:ext cx="372441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Knowledge of God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62800" y="3038060"/>
            <a:ext cx="19559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Honor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 rot="366835">
            <a:off x="3352800" y="4724400"/>
            <a:ext cx="21964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Justice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867400" y="4572000"/>
            <a:ext cx="30373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Character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185" y="5265003"/>
            <a:ext cx="12854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Love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4400" y="6096000"/>
            <a:ext cx="43548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Determination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 rot="173105">
            <a:off x="6705600" y="2590800"/>
            <a:ext cx="23839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Creativity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 rot="21329995">
            <a:off x="4724400" y="4038600"/>
            <a:ext cx="2057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Ethics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48548" y="5688496"/>
            <a:ext cx="317106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Conscience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 rot="21275861">
            <a:off x="1869312" y="5292804"/>
            <a:ext cx="286963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Reason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848600" y="1981200"/>
            <a:ext cx="12298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 rot="19855643">
            <a:off x="2319379" y="3879971"/>
            <a:ext cx="446231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Of natural man…1</a:t>
            </a:r>
            <a:r>
              <a:rPr lang="en-US" sz="3200" b="1" baseline="30000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</a:t>
            </a:r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birth</a:t>
            </a:r>
            <a:endParaRPr lang="en-US" sz="3200" b="1" dirty="0">
              <a:ln w="11430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 rot="19855643">
            <a:off x="2105233" y="3530552"/>
            <a:ext cx="448578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 new creation…2</a:t>
            </a:r>
            <a:r>
              <a:rPr lang="en-US" sz="3200" b="1" baseline="30000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nd</a:t>
            </a:r>
            <a:r>
              <a:rPr lang="en-US" sz="3200" b="1" dirty="0" smtClean="0">
                <a:ln w="11430">
                  <a:solidFill>
                    <a:schemeClr val="tx1"/>
                  </a:solidFill>
                </a:ln>
                <a:solidFill>
                  <a:srgbClr val="0070C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birth</a:t>
            </a:r>
            <a:endParaRPr lang="en-US" sz="3200" b="1" dirty="0">
              <a:ln w="11430">
                <a:solidFill>
                  <a:schemeClr val="tx1"/>
                </a:solidFill>
              </a:ln>
              <a:solidFill>
                <a:srgbClr val="0070C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24000" y="1218387"/>
            <a:ext cx="39750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Devotion to God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-21443" y="2278559"/>
            <a:ext cx="573644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Understanding of grace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 rot="20799943">
            <a:off x="1703740" y="3156505"/>
            <a:ext cx="304923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Repentance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0" y="3802559"/>
            <a:ext cx="228293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Freedom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 rot="20932920">
            <a:off x="6262336" y="1235653"/>
            <a:ext cx="103586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Will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64626" y="1821359"/>
            <a:ext cx="302909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Trust in God</a:t>
            </a:r>
            <a:endParaRPr lang="en-US" sz="4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 rot="734065">
            <a:off x="180786" y="4547575"/>
            <a:ext cx="19896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Assurance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6" name="Picture 25" descr="Caesar Augustus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49566" y="685800"/>
            <a:ext cx="1251629" cy="167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7" name="Rectangle 26"/>
          <p:cNvSpPr/>
          <p:nvPr/>
        </p:nvSpPr>
        <p:spPr>
          <a:xfrm>
            <a:off x="209994" y="3011269"/>
            <a:ext cx="208262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Contrition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162800" y="5297269"/>
            <a:ext cx="170694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Attrition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 rot="690941">
            <a:off x="1040139" y="1690979"/>
            <a:ext cx="275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Forgiveness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239000" y="6226314"/>
            <a:ext cx="15792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Desire</a:t>
            </a:r>
            <a:endParaRPr lang="en-US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242020" y="2288380"/>
            <a:ext cx="8001000" cy="1089274"/>
            <a:chOff x="242020" y="2288380"/>
            <a:chExt cx="8001000" cy="1089274"/>
          </a:xfrm>
        </p:grpSpPr>
        <p:sp>
          <p:nvSpPr>
            <p:cNvPr id="32" name="Rectangular Callout 31"/>
            <p:cNvSpPr/>
            <p:nvPr/>
          </p:nvSpPr>
          <p:spPr>
            <a:xfrm rot="19880990">
              <a:off x="1132399" y="2469285"/>
              <a:ext cx="6325835" cy="617590"/>
            </a:xfrm>
            <a:prstGeom prst="wedgeRectCallout">
              <a:avLst>
                <a:gd name="adj1" fmla="val 12546"/>
                <a:gd name="adj2" fmla="val 773709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200" dirty="0">
                <a:latin typeface="Andalus" pitchFamily="18" charset="-78"/>
                <a:cs typeface="Andalus" pitchFamily="18" charset="-78"/>
              </a:endParaRPr>
            </a:p>
          </p:txBody>
        </p:sp>
        <p:sp>
          <p:nvSpPr>
            <p:cNvPr id="31" name="Rectangular Callout 30"/>
            <p:cNvSpPr/>
            <p:nvPr/>
          </p:nvSpPr>
          <p:spPr>
            <a:xfrm rot="19880990">
              <a:off x="242020" y="2288380"/>
              <a:ext cx="8001000" cy="1089274"/>
            </a:xfrm>
            <a:prstGeom prst="wedgeRectCallout">
              <a:avLst>
                <a:gd name="adj1" fmla="val 42015"/>
                <a:gd name="adj2" fmla="val 131721"/>
              </a:avLst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latin typeface="Andalus" pitchFamily="18" charset="-78"/>
                  <a:cs typeface="Andalus" pitchFamily="18" charset="-78"/>
                </a:rPr>
                <a:t>“It [Salvation] does not depend on the man who wills or the man who runs…” Romans 9.</a:t>
              </a:r>
              <a:endParaRPr lang="en-US" sz="3200" dirty="0">
                <a:latin typeface="Andalus" pitchFamily="18" charset="-78"/>
                <a:cs typeface="Andalus" pitchFamily="18" charset="-78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265044" y="1371600"/>
            <a:ext cx="8610600" cy="433965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“…but on God who shows mercy.” </a:t>
            </a:r>
          </a:p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“It is the Spirit who gives life. The flesh profits nothing,” </a:t>
            </a:r>
          </a:p>
          <a:p>
            <a:pPr algn="ctr"/>
            <a:r>
              <a:rPr lang="en-U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John 6:63.</a:t>
            </a:r>
            <a:endParaRPr lang="en-US" sz="6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1434548" y="1905000"/>
            <a:ext cx="6096000" cy="3200400"/>
            <a:chOff x="1295400" y="1905000"/>
            <a:chExt cx="6096000" cy="3200400"/>
          </a:xfrm>
        </p:grpSpPr>
        <p:sp>
          <p:nvSpPr>
            <p:cNvPr id="36" name="Rectangle 35"/>
            <p:cNvSpPr/>
            <p:nvPr/>
          </p:nvSpPr>
          <p:spPr>
            <a:xfrm>
              <a:off x="1295400" y="1905000"/>
              <a:ext cx="6096000" cy="32004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dirty="0" smtClean="0">
                  <a:latin typeface="AR CHRISTY" pitchFamily="2" charset="0"/>
                </a:rPr>
                <a:t>That “</a:t>
              </a:r>
              <a:r>
                <a:rPr lang="en-US" sz="3200" dirty="0" smtClean="0">
                  <a:solidFill>
                    <a:srgbClr val="FF0000"/>
                  </a:solidFill>
                  <a:latin typeface="AR CHRISTY" pitchFamily="2" charset="0"/>
                </a:rPr>
                <a:t>nothing</a:t>
              </a:r>
              <a:r>
                <a:rPr lang="en-US" sz="3200" dirty="0" smtClean="0">
                  <a:latin typeface="AR CHRISTY" pitchFamily="2" charset="0"/>
                </a:rPr>
                <a:t>” is not </a:t>
              </a:r>
            </a:p>
            <a:p>
              <a:r>
                <a:rPr lang="en-US" sz="3200" dirty="0" smtClean="0">
                  <a:latin typeface="AR CHRISTY" pitchFamily="2" charset="0"/>
                </a:rPr>
                <a:t>even a </a:t>
              </a:r>
              <a:r>
                <a:rPr lang="en-US" sz="3200" i="1" dirty="0" smtClean="0">
                  <a:latin typeface="AR CHRISTY" pitchFamily="2" charset="0"/>
                </a:rPr>
                <a:t>little</a:t>
              </a:r>
              <a:r>
                <a:rPr lang="en-US" sz="3200" dirty="0" smtClean="0">
                  <a:latin typeface="AR CHRISTY" pitchFamily="2" charset="0"/>
                </a:rPr>
                <a:t> </a:t>
              </a:r>
            </a:p>
            <a:p>
              <a:r>
                <a:rPr lang="en-US" sz="3200" dirty="0" smtClean="0">
                  <a:latin typeface="AR CHRISTY" pitchFamily="2" charset="0"/>
                </a:rPr>
                <a:t>“something!” </a:t>
              </a:r>
            </a:p>
            <a:p>
              <a:r>
                <a:rPr lang="en-US" sz="3200" dirty="0" smtClean="0">
                  <a:latin typeface="AR CHRISTY" pitchFamily="2" charset="0"/>
                </a:rPr>
                <a:t>– Luther.</a:t>
              </a:r>
              <a:endParaRPr lang="en-US" sz="3200" dirty="0">
                <a:latin typeface="AR CHRISTY" pitchFamily="2" charset="0"/>
              </a:endParaRPr>
            </a:p>
          </p:txBody>
        </p:sp>
        <p:pic>
          <p:nvPicPr>
            <p:cNvPr id="35" name="Picture 34" descr="Martin Luther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181600" y="2170044"/>
              <a:ext cx="1803400" cy="2637473"/>
            </a:xfrm>
            <a:prstGeom prst="rect">
              <a:avLst/>
            </a:prstGeom>
            <a:ln w="38100" cap="sq">
              <a:solidFill>
                <a:schemeClr val="tx1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  <p:extLst>
      <p:ext uri="{BB962C8B-B14F-4D97-AF65-F5344CB8AC3E}">
        <p14:creationId xmlns:p14="http://schemas.microsoft.com/office/powerpoint/2010/main" val="2322292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7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7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8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9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4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1E3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5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1E3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6" dur="500" autoRev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0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28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1E3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9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11E31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0" dur="500" autoRev="1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39" grpId="0"/>
      <p:bldP spid="38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6" grpId="1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0" grpId="1"/>
      <p:bldP spid="3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99</TotalTime>
  <Words>122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Trek</vt:lpstr>
      <vt:lpstr>PowerPoint Presentation</vt:lpstr>
      <vt:lpstr>Our attributes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attributes</dc:title>
  <dc:creator>Owner</dc:creator>
  <cp:lastModifiedBy>owner</cp:lastModifiedBy>
  <cp:revision>10</cp:revision>
  <dcterms:created xsi:type="dcterms:W3CDTF">2012-09-04T02:58:05Z</dcterms:created>
  <dcterms:modified xsi:type="dcterms:W3CDTF">2012-09-14T03:20:01Z</dcterms:modified>
</cp:coreProperties>
</file>