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10F382-6ED2-4F11-A947-7D9268A1A34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1AB0F1-9D20-4ADC-B20C-EF6640F6F4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1931504" y="1295400"/>
            <a:ext cx="5257800" cy="5257800"/>
          </a:xfrm>
          <a:prstGeom prst="ellipse">
            <a:avLst/>
          </a:prstGeom>
          <a:solidFill>
            <a:srgbClr val="003E00">
              <a:alpha val="56863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543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Fallen man’s radar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352800" y="2362200"/>
            <a:ext cx="152400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1943100" y="3924300"/>
            <a:ext cx="5257800" cy="0"/>
          </a:xfrm>
          <a:prstGeom prst="line">
            <a:avLst/>
          </a:prstGeom>
          <a:ln w="6985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141304" y="3508512"/>
            <a:ext cx="839273" cy="73624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0000"/>
                <a:lumOff val="80000"/>
                <a:alpha val="2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4191000"/>
            <a:ext cx="2413096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The </a:t>
            </a:r>
          </a:p>
          <a:p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Desire </a:t>
            </a:r>
          </a:p>
          <a:p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For</a:t>
            </a:r>
          </a:p>
          <a:p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Righteousness</a:t>
            </a:r>
          </a:p>
          <a:p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Isn’t </a:t>
            </a:r>
          </a:p>
          <a:p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</a:t>
            </a:r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een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0" y="1615619"/>
            <a:ext cx="9144000" cy="4708981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“As it is written, </a:t>
            </a:r>
          </a:p>
          <a:p>
            <a:pPr algn="ctr"/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  “THERE IS NONE RIGHTEOUS, NOT EVEN ONE;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IS NONE WHO UNDERSTANDS,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IS NONE WHO SEEKS FOR GOD;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 HAVE TURNED ASIDE, TOGETHER THEY HAVE BECOME USELESS;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IS NONE WHO DOES GOOD,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THERE IS NOT EVEN ONE.”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“THEIR THROAT IS AN OPEN GRAVE,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WITH THEIR TONGUES THEY KEEP DECEIVING,”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POISON OF ASPS IS UNDER THEIR LIPS”;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“WHOSE MOUTH IS FULL OF CURSING AND BITTERNESS”;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“THEIR FEET ARE SWIFT TO SHED BLOOD,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DESTRUCTION AND MISERY ARE IN THEIR PATHS,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 THE PATH OF PEACE THEY HAVE NOT KNOWN.” </a:t>
            </a:r>
            <a:b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“THERE IS NO FEAR OF GOD BEFORE THEIR EYES,” Romans 3:10-18. 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 rot="19713399">
            <a:off x="-387010" y="2967335"/>
            <a:ext cx="9918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 nation has ever disproven this</a:t>
            </a:r>
            <a:endParaRPr lang="en-US" sz="54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4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  <p:bldP spid="16" grpId="0" animBg="1"/>
      <p:bldP spid="16" grpId="1" animBg="1"/>
      <p:bldP spid="17" grpId="0" animBg="1"/>
      <p:bldP spid="18" grpId="0"/>
      <p:bldP spid="18" grpId="1"/>
      <p:bldP spid="18" grpId="2"/>
      <p:bldP spid="20" grpId="0" animBg="1"/>
      <p:bldP spid="20" grpId="1" animBg="1"/>
      <p:bldP spid="31" grpId="0"/>
      <p:bldP spid="31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</TotalTime>
  <Words>21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Fallen man’s radar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Fallen man’s radar</dc:title>
  <dc:creator>Owner</dc:creator>
  <cp:lastModifiedBy>Owner</cp:lastModifiedBy>
  <cp:revision>6</cp:revision>
  <dcterms:created xsi:type="dcterms:W3CDTF">2012-09-29T15:03:53Z</dcterms:created>
  <dcterms:modified xsi:type="dcterms:W3CDTF">2012-09-30T03:14:27Z</dcterms:modified>
</cp:coreProperties>
</file>