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9" r:id="rId3"/>
    <p:sldId id="260" r:id="rId4"/>
    <p:sldId id="261" r:id="rId5"/>
    <p:sldId id="266" r:id="rId6"/>
    <p:sldId id="262" r:id="rId7"/>
    <p:sldId id="263" r:id="rId8"/>
    <p:sldId id="267" r:id="rId9"/>
    <p:sldId id="264" r:id="rId10"/>
    <p:sldId id="265" r:id="rId11"/>
    <p:sldId id="269"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3" autoAdjust="0"/>
    <p:restoredTop sz="94660"/>
  </p:normalViewPr>
  <p:slideViewPr>
    <p:cSldViewPr>
      <p:cViewPr varScale="1">
        <p:scale>
          <a:sx n="72" d="100"/>
          <a:sy n="72" d="100"/>
        </p:scale>
        <p:origin x="-2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6AE50-9654-4E8A-860E-3CA4CE11AA65}" type="doc">
      <dgm:prSet loTypeId="urn:microsoft.com/office/officeart/2005/8/layout/arrow2" loCatId="process" qsTypeId="urn:microsoft.com/office/officeart/2005/8/quickstyle/3d2" qsCatId="3D" csTypeId="urn:microsoft.com/office/officeart/2005/8/colors/accent0_3" csCatId="mainScheme" phldr="1"/>
      <dgm:spPr/>
    </dgm:pt>
    <dgm:pt modelId="{D91D10BB-E53D-464B-BD74-07C0A990AFF6}">
      <dgm:prSet phldrT="[Text]" custT="1"/>
      <dgm:spPr/>
      <dgm:t>
        <a:bodyPr/>
        <a:lstStyle/>
        <a:p>
          <a:pPr algn="ctr"/>
          <a:r>
            <a:rPr lang="en-US" sz="3600" dirty="0" smtClean="0">
              <a:latin typeface="AR DARLING" pitchFamily="2" charset="0"/>
            </a:rPr>
            <a:t>1. “Set free from sin”=Justification</a:t>
          </a:r>
          <a:endParaRPr lang="en-US" sz="3600" dirty="0">
            <a:latin typeface="AR DARLING" pitchFamily="2" charset="0"/>
          </a:endParaRPr>
        </a:p>
      </dgm:t>
    </dgm:pt>
    <dgm:pt modelId="{7D2F66C2-2F2B-4C66-9438-84D690DC32AA}" type="parTrans" cxnId="{EDF81B62-E4F7-4C4D-93A8-09E3F629A107}">
      <dgm:prSet/>
      <dgm:spPr/>
      <dgm:t>
        <a:bodyPr/>
        <a:lstStyle/>
        <a:p>
          <a:endParaRPr lang="en-US"/>
        </a:p>
      </dgm:t>
    </dgm:pt>
    <dgm:pt modelId="{04C33816-5228-4DE8-9B4A-B29A9817E587}" type="sibTrans" cxnId="{EDF81B62-E4F7-4C4D-93A8-09E3F629A107}">
      <dgm:prSet/>
      <dgm:spPr/>
      <dgm:t>
        <a:bodyPr/>
        <a:lstStyle/>
        <a:p>
          <a:endParaRPr lang="en-US"/>
        </a:p>
      </dgm:t>
    </dgm:pt>
    <dgm:pt modelId="{6C0CCEE3-8E6B-4EAA-997B-4273A492DC78}">
      <dgm:prSet phldrT="[Text]" custT="1"/>
      <dgm:spPr/>
      <dgm:t>
        <a:bodyPr/>
        <a:lstStyle/>
        <a:p>
          <a:pPr algn="ctr"/>
          <a:r>
            <a:rPr lang="en-US" sz="3600" dirty="0" smtClean="0">
              <a:latin typeface="AR DARLING" pitchFamily="2" charset="0"/>
            </a:rPr>
            <a:t>2. Sanctification</a:t>
          </a:r>
          <a:endParaRPr lang="en-US" sz="3600" dirty="0">
            <a:latin typeface="AR DARLING" pitchFamily="2" charset="0"/>
          </a:endParaRPr>
        </a:p>
      </dgm:t>
    </dgm:pt>
    <dgm:pt modelId="{18CB298E-C015-4B35-9F4A-0FE22253F808}" type="parTrans" cxnId="{9FA62159-06A8-4471-ABCE-2FB66485ADA9}">
      <dgm:prSet/>
      <dgm:spPr/>
      <dgm:t>
        <a:bodyPr/>
        <a:lstStyle/>
        <a:p>
          <a:endParaRPr lang="en-US"/>
        </a:p>
      </dgm:t>
    </dgm:pt>
    <dgm:pt modelId="{2D787055-2AD9-4D94-BEA2-29016DC0DF16}" type="sibTrans" cxnId="{9FA62159-06A8-4471-ABCE-2FB66485ADA9}">
      <dgm:prSet/>
      <dgm:spPr/>
      <dgm:t>
        <a:bodyPr/>
        <a:lstStyle/>
        <a:p>
          <a:endParaRPr lang="en-US"/>
        </a:p>
      </dgm:t>
    </dgm:pt>
    <dgm:pt modelId="{2CBEAFF1-9444-4873-8C86-D360FF04B1D6}">
      <dgm:prSet phldrT="[Text]" custT="1"/>
      <dgm:spPr/>
      <dgm:t>
        <a:bodyPr/>
        <a:lstStyle/>
        <a:p>
          <a:pPr algn="ctr"/>
          <a:r>
            <a:rPr lang="en-US" sz="3600" dirty="0" smtClean="0">
              <a:latin typeface="AR DARLING" pitchFamily="2" charset="0"/>
            </a:rPr>
            <a:t>3. Glorification</a:t>
          </a:r>
          <a:endParaRPr lang="en-US" sz="3600" dirty="0">
            <a:latin typeface="AR DARLING" pitchFamily="2" charset="0"/>
          </a:endParaRPr>
        </a:p>
      </dgm:t>
    </dgm:pt>
    <dgm:pt modelId="{A4825F0D-A218-484B-BA54-E7DAB6DEDC30}" type="parTrans" cxnId="{4722C9DA-F389-47DA-860A-6ECFC298F934}">
      <dgm:prSet/>
      <dgm:spPr/>
      <dgm:t>
        <a:bodyPr/>
        <a:lstStyle/>
        <a:p>
          <a:endParaRPr lang="en-US"/>
        </a:p>
      </dgm:t>
    </dgm:pt>
    <dgm:pt modelId="{9BBAC42F-7AEC-4CC5-9E27-BF308C8F7D7E}" type="sibTrans" cxnId="{4722C9DA-F389-47DA-860A-6ECFC298F934}">
      <dgm:prSet/>
      <dgm:spPr/>
      <dgm:t>
        <a:bodyPr/>
        <a:lstStyle/>
        <a:p>
          <a:endParaRPr lang="en-US"/>
        </a:p>
      </dgm:t>
    </dgm:pt>
    <dgm:pt modelId="{571246FD-64B3-4D0D-8E8B-BA9F197FC500}" type="pres">
      <dgm:prSet presAssocID="{E986AE50-9654-4E8A-860E-3CA4CE11AA65}" presName="arrowDiagram" presStyleCnt="0">
        <dgm:presLayoutVars>
          <dgm:chMax val="5"/>
          <dgm:dir/>
          <dgm:resizeHandles val="exact"/>
        </dgm:presLayoutVars>
      </dgm:prSet>
      <dgm:spPr/>
    </dgm:pt>
    <dgm:pt modelId="{BD717123-4DBB-4095-A443-D7C72F9A9DCA}" type="pres">
      <dgm:prSet presAssocID="{E986AE50-9654-4E8A-860E-3CA4CE11AA65}" presName="arrow" presStyleLbl="bgShp" presStyleIdx="0" presStyleCnt="1"/>
      <dgm:spPr/>
    </dgm:pt>
    <dgm:pt modelId="{63A36427-4BFC-4748-B6E8-0A90298F43B4}" type="pres">
      <dgm:prSet presAssocID="{E986AE50-9654-4E8A-860E-3CA4CE11AA65}" presName="arrowDiagram3" presStyleCnt="0"/>
      <dgm:spPr/>
    </dgm:pt>
    <dgm:pt modelId="{A798FCF2-D632-4DAC-9980-5FD7C06D4833}" type="pres">
      <dgm:prSet presAssocID="{D91D10BB-E53D-464B-BD74-07C0A990AFF6}" presName="bullet3a" presStyleLbl="node1" presStyleIdx="0" presStyleCnt="3"/>
      <dgm:spPr/>
    </dgm:pt>
    <dgm:pt modelId="{CBC98A94-D9B2-4DF8-8163-5BD7AF0BB7C4}" type="pres">
      <dgm:prSet presAssocID="{D91D10BB-E53D-464B-BD74-07C0A990AFF6}" presName="textBox3a" presStyleLbl="revTx" presStyleIdx="0" presStyleCnt="3" custScaleX="563305" custLinFactNeighborX="7712" custLinFactNeighborY="-41090">
        <dgm:presLayoutVars>
          <dgm:bulletEnabled val="1"/>
        </dgm:presLayoutVars>
      </dgm:prSet>
      <dgm:spPr/>
      <dgm:t>
        <a:bodyPr/>
        <a:lstStyle/>
        <a:p>
          <a:endParaRPr lang="en-US"/>
        </a:p>
      </dgm:t>
    </dgm:pt>
    <dgm:pt modelId="{76C2CC4B-C013-440F-9F30-3CFDC836D571}" type="pres">
      <dgm:prSet presAssocID="{6C0CCEE3-8E6B-4EAA-997B-4273A492DC78}" presName="bullet3b" presStyleLbl="node1" presStyleIdx="1" presStyleCnt="3"/>
      <dgm:spPr/>
    </dgm:pt>
    <dgm:pt modelId="{AFDBF96B-9D8E-4B60-97E2-6AE542A588D1}" type="pres">
      <dgm:prSet presAssocID="{6C0CCEE3-8E6B-4EAA-997B-4273A492DC78}" presName="textBox3b" presStyleLbl="revTx" presStyleIdx="1" presStyleCnt="3" custScaleX="300443" custScaleY="26471" custLinFactNeighborX="4831" custLinFactNeighborY="-63690">
        <dgm:presLayoutVars>
          <dgm:bulletEnabled val="1"/>
        </dgm:presLayoutVars>
      </dgm:prSet>
      <dgm:spPr/>
      <dgm:t>
        <a:bodyPr/>
        <a:lstStyle/>
        <a:p>
          <a:endParaRPr lang="en-US"/>
        </a:p>
      </dgm:t>
    </dgm:pt>
    <dgm:pt modelId="{A1402E53-33B9-4676-B6AD-C6708BAC16DA}" type="pres">
      <dgm:prSet presAssocID="{2CBEAFF1-9444-4873-8C86-D360FF04B1D6}" presName="bullet3c" presStyleLbl="node1" presStyleIdx="2" presStyleCnt="3"/>
      <dgm:spPr/>
    </dgm:pt>
    <dgm:pt modelId="{8B6762BD-7829-4BE3-A889-E1ABFE0B5EA8}" type="pres">
      <dgm:prSet presAssocID="{2CBEAFF1-9444-4873-8C86-D360FF04B1D6}" presName="textBox3c" presStyleLbl="revTx" presStyleIdx="2" presStyleCnt="3" custScaleX="292657" custScaleY="26259" custLinFactNeighborX="-12370" custLinFactNeighborY="-64568">
        <dgm:presLayoutVars>
          <dgm:bulletEnabled val="1"/>
        </dgm:presLayoutVars>
      </dgm:prSet>
      <dgm:spPr/>
      <dgm:t>
        <a:bodyPr/>
        <a:lstStyle/>
        <a:p>
          <a:endParaRPr lang="en-US"/>
        </a:p>
      </dgm:t>
    </dgm:pt>
  </dgm:ptLst>
  <dgm:cxnLst>
    <dgm:cxn modelId="{59AC47B7-4776-4EDA-8FE9-A1206B9764C3}" type="presOf" srcId="{6C0CCEE3-8E6B-4EAA-997B-4273A492DC78}" destId="{AFDBF96B-9D8E-4B60-97E2-6AE542A588D1}" srcOrd="0" destOrd="0" presId="urn:microsoft.com/office/officeart/2005/8/layout/arrow2"/>
    <dgm:cxn modelId="{EDF81B62-E4F7-4C4D-93A8-09E3F629A107}" srcId="{E986AE50-9654-4E8A-860E-3CA4CE11AA65}" destId="{D91D10BB-E53D-464B-BD74-07C0A990AFF6}" srcOrd="0" destOrd="0" parTransId="{7D2F66C2-2F2B-4C66-9438-84D690DC32AA}" sibTransId="{04C33816-5228-4DE8-9B4A-B29A9817E587}"/>
    <dgm:cxn modelId="{71F1FE34-0E89-4477-AFE7-3D28EC4CE48A}" type="presOf" srcId="{E986AE50-9654-4E8A-860E-3CA4CE11AA65}" destId="{571246FD-64B3-4D0D-8E8B-BA9F197FC500}" srcOrd="0" destOrd="0" presId="urn:microsoft.com/office/officeart/2005/8/layout/arrow2"/>
    <dgm:cxn modelId="{4722C9DA-F389-47DA-860A-6ECFC298F934}" srcId="{E986AE50-9654-4E8A-860E-3CA4CE11AA65}" destId="{2CBEAFF1-9444-4873-8C86-D360FF04B1D6}" srcOrd="2" destOrd="0" parTransId="{A4825F0D-A218-484B-BA54-E7DAB6DEDC30}" sibTransId="{9BBAC42F-7AEC-4CC5-9E27-BF308C8F7D7E}"/>
    <dgm:cxn modelId="{9FA62159-06A8-4471-ABCE-2FB66485ADA9}" srcId="{E986AE50-9654-4E8A-860E-3CA4CE11AA65}" destId="{6C0CCEE3-8E6B-4EAA-997B-4273A492DC78}" srcOrd="1" destOrd="0" parTransId="{18CB298E-C015-4B35-9F4A-0FE22253F808}" sibTransId="{2D787055-2AD9-4D94-BEA2-29016DC0DF16}"/>
    <dgm:cxn modelId="{DAC1B1C2-3335-4993-989A-E1A287CD8D57}" type="presOf" srcId="{D91D10BB-E53D-464B-BD74-07C0A990AFF6}" destId="{CBC98A94-D9B2-4DF8-8163-5BD7AF0BB7C4}" srcOrd="0" destOrd="0" presId="urn:microsoft.com/office/officeart/2005/8/layout/arrow2"/>
    <dgm:cxn modelId="{76DA7BA3-0046-44D0-A01B-8C47167E4C14}" type="presOf" srcId="{2CBEAFF1-9444-4873-8C86-D360FF04B1D6}" destId="{8B6762BD-7829-4BE3-A889-E1ABFE0B5EA8}" srcOrd="0" destOrd="0" presId="urn:microsoft.com/office/officeart/2005/8/layout/arrow2"/>
    <dgm:cxn modelId="{34FF7B62-1AB2-4963-BD84-793874E7E781}" type="presParOf" srcId="{571246FD-64B3-4D0D-8E8B-BA9F197FC500}" destId="{BD717123-4DBB-4095-A443-D7C72F9A9DCA}" srcOrd="0" destOrd="0" presId="urn:microsoft.com/office/officeart/2005/8/layout/arrow2"/>
    <dgm:cxn modelId="{E68DB376-28CE-4994-8B18-757AF038F4B1}" type="presParOf" srcId="{571246FD-64B3-4D0D-8E8B-BA9F197FC500}" destId="{63A36427-4BFC-4748-B6E8-0A90298F43B4}" srcOrd="1" destOrd="0" presId="urn:microsoft.com/office/officeart/2005/8/layout/arrow2"/>
    <dgm:cxn modelId="{075FC5DC-BEB1-4BA9-897B-E615EB2E79DF}" type="presParOf" srcId="{63A36427-4BFC-4748-B6E8-0A90298F43B4}" destId="{A798FCF2-D632-4DAC-9980-5FD7C06D4833}" srcOrd="0" destOrd="0" presId="urn:microsoft.com/office/officeart/2005/8/layout/arrow2"/>
    <dgm:cxn modelId="{9D73475F-5DFC-4431-9286-C34FABF7B018}" type="presParOf" srcId="{63A36427-4BFC-4748-B6E8-0A90298F43B4}" destId="{CBC98A94-D9B2-4DF8-8163-5BD7AF0BB7C4}" srcOrd="1" destOrd="0" presId="urn:microsoft.com/office/officeart/2005/8/layout/arrow2"/>
    <dgm:cxn modelId="{7E1217D4-ED4F-4EB2-8775-9099F9D9A51A}" type="presParOf" srcId="{63A36427-4BFC-4748-B6E8-0A90298F43B4}" destId="{76C2CC4B-C013-440F-9F30-3CFDC836D571}" srcOrd="2" destOrd="0" presId="urn:microsoft.com/office/officeart/2005/8/layout/arrow2"/>
    <dgm:cxn modelId="{8C2DD68C-4C2D-47DC-A4C2-346D08F2E4E1}" type="presParOf" srcId="{63A36427-4BFC-4748-B6E8-0A90298F43B4}" destId="{AFDBF96B-9D8E-4B60-97E2-6AE542A588D1}" srcOrd="3" destOrd="0" presId="urn:microsoft.com/office/officeart/2005/8/layout/arrow2"/>
    <dgm:cxn modelId="{F368BCAF-0740-40A3-8AED-59D7F420C7D4}" type="presParOf" srcId="{63A36427-4BFC-4748-B6E8-0A90298F43B4}" destId="{A1402E53-33B9-4676-B6AD-C6708BAC16DA}" srcOrd="4" destOrd="0" presId="urn:microsoft.com/office/officeart/2005/8/layout/arrow2"/>
    <dgm:cxn modelId="{A30F2173-3EEB-4832-8CDF-093DBBD4BC7A}" type="presParOf" srcId="{63A36427-4BFC-4748-B6E8-0A90298F43B4}" destId="{8B6762BD-7829-4BE3-A889-E1ABFE0B5EA8}" srcOrd="5" destOrd="0" presId="urn:microsoft.com/office/officeart/2005/8/layout/arrow2"/>
  </dgm:cxnLst>
  <dgm:bg>
    <a:solidFill>
      <a:schemeClr val="tx2">
        <a:lumMod val="20000"/>
        <a:lumOff val="80000"/>
        <a:alpha val="86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831C8-C817-45EC-B51F-EB24BC0D2FEB}" type="doc">
      <dgm:prSet loTypeId="urn:microsoft.com/office/officeart/2005/8/layout/equation1" loCatId="process" qsTypeId="urn:microsoft.com/office/officeart/2005/8/quickstyle/3d2" qsCatId="3D" csTypeId="urn:microsoft.com/office/officeart/2005/8/colors/accent0_3" csCatId="mainScheme" phldr="1"/>
      <dgm:spPr/>
    </dgm:pt>
    <dgm:pt modelId="{0C24DEC5-3FBD-46CC-9B1F-0ED7827BED1D}">
      <dgm:prSet phldrT="[Text]" custT="1"/>
      <dgm:spPr/>
      <dgm:t>
        <a:bodyPr/>
        <a:lstStyle/>
        <a:p>
          <a:pPr algn="ctr"/>
          <a:r>
            <a:rPr lang="en-US" sz="2000" dirty="0" smtClean="0"/>
            <a:t>You</a:t>
          </a:r>
          <a:endParaRPr lang="en-US" sz="2000" dirty="0"/>
        </a:p>
      </dgm:t>
    </dgm:pt>
    <dgm:pt modelId="{C71270FC-01AF-477B-A967-2292309F761D}" type="parTrans" cxnId="{DD2177FA-BB27-41AB-8B6B-B04317EEC0CB}">
      <dgm:prSet/>
      <dgm:spPr/>
      <dgm:t>
        <a:bodyPr/>
        <a:lstStyle/>
        <a:p>
          <a:pPr algn="ctr"/>
          <a:endParaRPr lang="en-US"/>
        </a:p>
      </dgm:t>
    </dgm:pt>
    <dgm:pt modelId="{F04BF27D-47FB-433D-8E3F-2A434EE36936}" type="sibTrans" cxnId="{DD2177FA-BB27-41AB-8B6B-B04317EEC0CB}">
      <dgm:prSet custT="1"/>
      <dgm:spPr/>
      <dgm:t>
        <a:bodyPr vert="vert"/>
        <a:lstStyle/>
        <a:p>
          <a:pPr algn="ctr"/>
          <a:r>
            <a:rPr lang="en-US" sz="2400" dirty="0" smtClean="0">
              <a:solidFill>
                <a:schemeClr val="tx1"/>
              </a:solidFill>
            </a:rPr>
            <a:t>Outside you</a:t>
          </a:r>
          <a:endParaRPr lang="en-US" sz="2400" dirty="0">
            <a:solidFill>
              <a:schemeClr val="tx1"/>
            </a:solidFill>
          </a:endParaRPr>
        </a:p>
      </dgm:t>
    </dgm:pt>
    <dgm:pt modelId="{77500600-9957-4920-95A7-C81FEEBE0FE8}">
      <dgm:prSet phldrT="[Text]" custT="1"/>
      <dgm:spPr/>
      <dgm:t>
        <a:bodyPr/>
        <a:lstStyle/>
        <a:p>
          <a:pPr algn="ctr"/>
          <a:r>
            <a:rPr lang="en-US" sz="1800" dirty="0" smtClean="0"/>
            <a:t>Christ</a:t>
          </a:r>
          <a:endParaRPr lang="en-US" sz="1800" dirty="0"/>
        </a:p>
      </dgm:t>
    </dgm:pt>
    <dgm:pt modelId="{FF96A46A-D6EC-4C09-84BD-67476B00C9EC}" type="parTrans" cxnId="{9BB951BA-8E03-40B0-AC00-B45E6F0673E5}">
      <dgm:prSet/>
      <dgm:spPr/>
      <dgm:t>
        <a:bodyPr/>
        <a:lstStyle/>
        <a:p>
          <a:pPr algn="ctr"/>
          <a:endParaRPr lang="en-US"/>
        </a:p>
      </dgm:t>
    </dgm:pt>
    <dgm:pt modelId="{511D211F-E395-4CF2-9D33-549FABE6D6B1}" type="sibTrans" cxnId="{9BB951BA-8E03-40B0-AC00-B45E6F0673E5}">
      <dgm:prSet/>
      <dgm:spPr/>
      <dgm:t>
        <a:bodyPr/>
        <a:lstStyle/>
        <a:p>
          <a:pPr algn="ctr"/>
          <a:endParaRPr lang="en-US"/>
        </a:p>
      </dgm:t>
    </dgm:pt>
    <dgm:pt modelId="{8565A84C-C1BD-4419-B8A7-AC31186FC5C2}">
      <dgm:prSet/>
      <dgm:spPr/>
      <dgm:t>
        <a:bodyPr/>
        <a:lstStyle/>
        <a:p>
          <a:pPr algn="ctr"/>
          <a:r>
            <a:rPr lang="en-US" dirty="0" smtClean="0"/>
            <a:t>Confidence</a:t>
          </a:r>
          <a:endParaRPr lang="en-US" dirty="0"/>
        </a:p>
      </dgm:t>
    </dgm:pt>
    <dgm:pt modelId="{3FE75F55-ADFC-4BE3-A3B5-4CF753C345D0}" type="parTrans" cxnId="{633B0B44-175D-40F3-934A-EB519553E71A}">
      <dgm:prSet/>
      <dgm:spPr/>
      <dgm:t>
        <a:bodyPr/>
        <a:lstStyle/>
        <a:p>
          <a:pPr algn="ctr"/>
          <a:endParaRPr lang="en-US"/>
        </a:p>
      </dgm:t>
    </dgm:pt>
    <dgm:pt modelId="{EC838A2F-28A9-429F-81B1-E5A4DA551B79}" type="sibTrans" cxnId="{633B0B44-175D-40F3-934A-EB519553E71A}">
      <dgm:prSet/>
      <dgm:spPr/>
      <dgm:t>
        <a:bodyPr/>
        <a:lstStyle/>
        <a:p>
          <a:pPr algn="ctr"/>
          <a:endParaRPr lang="en-US"/>
        </a:p>
      </dgm:t>
    </dgm:pt>
    <dgm:pt modelId="{B392B15D-F20C-470D-8C16-B4059282D0F5}" type="pres">
      <dgm:prSet presAssocID="{FA0831C8-C817-45EC-B51F-EB24BC0D2FEB}" presName="linearFlow" presStyleCnt="0">
        <dgm:presLayoutVars>
          <dgm:dir/>
          <dgm:resizeHandles val="exact"/>
        </dgm:presLayoutVars>
      </dgm:prSet>
      <dgm:spPr/>
    </dgm:pt>
    <dgm:pt modelId="{7DDF90D8-FB53-4320-B51B-728446879E8C}" type="pres">
      <dgm:prSet presAssocID="{0C24DEC5-3FBD-46CC-9B1F-0ED7827BED1D}" presName="node" presStyleLbl="node1" presStyleIdx="0" presStyleCnt="3">
        <dgm:presLayoutVars>
          <dgm:bulletEnabled val="1"/>
        </dgm:presLayoutVars>
      </dgm:prSet>
      <dgm:spPr/>
      <dgm:t>
        <a:bodyPr/>
        <a:lstStyle/>
        <a:p>
          <a:endParaRPr lang="en-US"/>
        </a:p>
      </dgm:t>
    </dgm:pt>
    <dgm:pt modelId="{F7EF7456-D281-4C23-B1F5-71911232C781}" type="pres">
      <dgm:prSet presAssocID="{F04BF27D-47FB-433D-8E3F-2A434EE36936}" presName="spacerL" presStyleCnt="0"/>
      <dgm:spPr/>
    </dgm:pt>
    <dgm:pt modelId="{FB2674A1-0186-4383-9E4B-3C1B5084F46A}" type="pres">
      <dgm:prSet presAssocID="{F04BF27D-47FB-433D-8E3F-2A434EE36936}" presName="sibTrans" presStyleLbl="sibTrans2D1" presStyleIdx="0" presStyleCnt="2" custAng="16200000" custScaleY="274033" custLinFactY="-40992" custLinFactNeighborY="-100000"/>
      <dgm:spPr>
        <a:prstGeom prst="curvedLeftArrow">
          <a:avLst/>
        </a:prstGeom>
      </dgm:spPr>
      <dgm:t>
        <a:bodyPr/>
        <a:lstStyle/>
        <a:p>
          <a:endParaRPr lang="en-US"/>
        </a:p>
      </dgm:t>
    </dgm:pt>
    <dgm:pt modelId="{CBF8E430-AA7F-4A7E-9E0D-6E8C12F55E58}" type="pres">
      <dgm:prSet presAssocID="{F04BF27D-47FB-433D-8E3F-2A434EE36936}" presName="spacerR" presStyleCnt="0"/>
      <dgm:spPr/>
    </dgm:pt>
    <dgm:pt modelId="{E6499D3B-058C-4EF6-9675-3A81ACCFF2FE}" type="pres">
      <dgm:prSet presAssocID="{77500600-9957-4920-95A7-C81FEEBE0FE8}" presName="node" presStyleLbl="node1" presStyleIdx="1" presStyleCnt="3" custLinFactX="-14256" custLinFactNeighborX="-100000" custLinFactNeighborY="2980">
        <dgm:presLayoutVars>
          <dgm:bulletEnabled val="1"/>
        </dgm:presLayoutVars>
      </dgm:prSet>
      <dgm:spPr/>
      <dgm:t>
        <a:bodyPr/>
        <a:lstStyle/>
        <a:p>
          <a:endParaRPr lang="en-US"/>
        </a:p>
      </dgm:t>
    </dgm:pt>
    <dgm:pt modelId="{BEA8246C-FCA0-413B-B425-0DABD7BF786D}" type="pres">
      <dgm:prSet presAssocID="{511D211F-E395-4CF2-9D33-549FABE6D6B1}" presName="spacerL" presStyleCnt="0"/>
      <dgm:spPr/>
    </dgm:pt>
    <dgm:pt modelId="{BFCB7B3D-392A-4C95-B8B3-D34EAFD22454}" type="pres">
      <dgm:prSet presAssocID="{511D211F-E395-4CF2-9D33-549FABE6D6B1}" presName="sibTrans" presStyleLbl="sibTrans2D1" presStyleIdx="1" presStyleCnt="2" custAng="0" custLinFactX="-21014" custLinFactNeighborX="-100000" custLinFactNeighborY="33257"/>
      <dgm:spPr/>
      <dgm:t>
        <a:bodyPr/>
        <a:lstStyle/>
        <a:p>
          <a:endParaRPr lang="en-US"/>
        </a:p>
      </dgm:t>
    </dgm:pt>
    <dgm:pt modelId="{844F5969-2028-49A5-B531-0B3E90B72535}" type="pres">
      <dgm:prSet presAssocID="{511D211F-E395-4CF2-9D33-549FABE6D6B1}" presName="spacerR" presStyleCnt="0"/>
      <dgm:spPr/>
    </dgm:pt>
    <dgm:pt modelId="{BF53D7CD-5344-49E5-9628-79C654AE8B6D}" type="pres">
      <dgm:prSet presAssocID="{8565A84C-C1BD-4419-B8A7-AC31186FC5C2}" presName="node" presStyleLbl="node1" presStyleIdx="2" presStyleCnt="3" custScaleX="150381" custScaleY="67667" custLinFactX="-10333" custLinFactNeighborX="-100000" custLinFactNeighborY="20868">
        <dgm:presLayoutVars>
          <dgm:bulletEnabled val="1"/>
        </dgm:presLayoutVars>
      </dgm:prSet>
      <dgm:spPr/>
      <dgm:t>
        <a:bodyPr/>
        <a:lstStyle/>
        <a:p>
          <a:endParaRPr lang="en-US"/>
        </a:p>
      </dgm:t>
    </dgm:pt>
  </dgm:ptLst>
  <dgm:cxnLst>
    <dgm:cxn modelId="{9BB951BA-8E03-40B0-AC00-B45E6F0673E5}" srcId="{FA0831C8-C817-45EC-B51F-EB24BC0D2FEB}" destId="{77500600-9957-4920-95A7-C81FEEBE0FE8}" srcOrd="1" destOrd="0" parTransId="{FF96A46A-D6EC-4C09-84BD-67476B00C9EC}" sibTransId="{511D211F-E395-4CF2-9D33-549FABE6D6B1}"/>
    <dgm:cxn modelId="{FE386BFD-EA35-4843-A227-1477DA80ED01}" type="presOf" srcId="{8565A84C-C1BD-4419-B8A7-AC31186FC5C2}" destId="{BF53D7CD-5344-49E5-9628-79C654AE8B6D}" srcOrd="0" destOrd="0" presId="urn:microsoft.com/office/officeart/2005/8/layout/equation1"/>
    <dgm:cxn modelId="{61D95AC6-6B54-47BE-B73E-4DBD86070A0D}" type="presOf" srcId="{511D211F-E395-4CF2-9D33-549FABE6D6B1}" destId="{BFCB7B3D-392A-4C95-B8B3-D34EAFD22454}" srcOrd="0" destOrd="0" presId="urn:microsoft.com/office/officeart/2005/8/layout/equation1"/>
    <dgm:cxn modelId="{A6B35770-843D-4A77-8CB3-7D84862F49C5}" type="presOf" srcId="{77500600-9957-4920-95A7-C81FEEBE0FE8}" destId="{E6499D3B-058C-4EF6-9675-3A81ACCFF2FE}" srcOrd="0" destOrd="0" presId="urn:microsoft.com/office/officeart/2005/8/layout/equation1"/>
    <dgm:cxn modelId="{2D8A9B34-D60A-454C-98E8-8D3C42237692}" type="presOf" srcId="{0C24DEC5-3FBD-46CC-9B1F-0ED7827BED1D}" destId="{7DDF90D8-FB53-4320-B51B-728446879E8C}" srcOrd="0" destOrd="0" presId="urn:microsoft.com/office/officeart/2005/8/layout/equation1"/>
    <dgm:cxn modelId="{781DEC63-6704-467F-92DB-EA7523BC1281}" type="presOf" srcId="{FA0831C8-C817-45EC-B51F-EB24BC0D2FEB}" destId="{B392B15D-F20C-470D-8C16-B4059282D0F5}" srcOrd="0" destOrd="0" presId="urn:microsoft.com/office/officeart/2005/8/layout/equation1"/>
    <dgm:cxn modelId="{DBF8FF75-3EBE-4243-B8B1-5105B0C8937D}" type="presOf" srcId="{F04BF27D-47FB-433D-8E3F-2A434EE36936}" destId="{FB2674A1-0186-4383-9E4B-3C1B5084F46A}" srcOrd="0" destOrd="0" presId="urn:microsoft.com/office/officeart/2005/8/layout/equation1"/>
    <dgm:cxn modelId="{633B0B44-175D-40F3-934A-EB519553E71A}" srcId="{FA0831C8-C817-45EC-B51F-EB24BC0D2FEB}" destId="{8565A84C-C1BD-4419-B8A7-AC31186FC5C2}" srcOrd="2" destOrd="0" parTransId="{3FE75F55-ADFC-4BE3-A3B5-4CF753C345D0}" sibTransId="{EC838A2F-28A9-429F-81B1-E5A4DA551B79}"/>
    <dgm:cxn modelId="{DD2177FA-BB27-41AB-8B6B-B04317EEC0CB}" srcId="{FA0831C8-C817-45EC-B51F-EB24BC0D2FEB}" destId="{0C24DEC5-3FBD-46CC-9B1F-0ED7827BED1D}" srcOrd="0" destOrd="0" parTransId="{C71270FC-01AF-477B-A967-2292309F761D}" sibTransId="{F04BF27D-47FB-433D-8E3F-2A434EE36936}"/>
    <dgm:cxn modelId="{A4C9FCB9-EDBE-4723-848F-390BCA2A2B5A}" type="presParOf" srcId="{B392B15D-F20C-470D-8C16-B4059282D0F5}" destId="{7DDF90D8-FB53-4320-B51B-728446879E8C}" srcOrd="0" destOrd="0" presId="urn:microsoft.com/office/officeart/2005/8/layout/equation1"/>
    <dgm:cxn modelId="{EF80D1C3-B5A2-442D-958C-39F61512F764}" type="presParOf" srcId="{B392B15D-F20C-470D-8C16-B4059282D0F5}" destId="{F7EF7456-D281-4C23-B1F5-71911232C781}" srcOrd="1" destOrd="0" presId="urn:microsoft.com/office/officeart/2005/8/layout/equation1"/>
    <dgm:cxn modelId="{231D53F7-053B-4F17-B24B-91F85FBBF393}" type="presParOf" srcId="{B392B15D-F20C-470D-8C16-B4059282D0F5}" destId="{FB2674A1-0186-4383-9E4B-3C1B5084F46A}" srcOrd="2" destOrd="0" presId="urn:microsoft.com/office/officeart/2005/8/layout/equation1"/>
    <dgm:cxn modelId="{3600ACBF-F804-4920-B40A-CFD517D8B2B6}" type="presParOf" srcId="{B392B15D-F20C-470D-8C16-B4059282D0F5}" destId="{CBF8E430-AA7F-4A7E-9E0D-6E8C12F55E58}" srcOrd="3" destOrd="0" presId="urn:microsoft.com/office/officeart/2005/8/layout/equation1"/>
    <dgm:cxn modelId="{85B0965C-D772-4399-A6AD-1444AEF67AA9}" type="presParOf" srcId="{B392B15D-F20C-470D-8C16-B4059282D0F5}" destId="{E6499D3B-058C-4EF6-9675-3A81ACCFF2FE}" srcOrd="4" destOrd="0" presId="urn:microsoft.com/office/officeart/2005/8/layout/equation1"/>
    <dgm:cxn modelId="{B74C55F8-7BEA-456B-83FD-92F007DCD7B8}" type="presParOf" srcId="{B392B15D-F20C-470D-8C16-B4059282D0F5}" destId="{BEA8246C-FCA0-413B-B425-0DABD7BF786D}" srcOrd="5" destOrd="0" presId="urn:microsoft.com/office/officeart/2005/8/layout/equation1"/>
    <dgm:cxn modelId="{49EF47C6-6F90-4B3B-AC39-350DAD8B5E64}" type="presParOf" srcId="{B392B15D-F20C-470D-8C16-B4059282D0F5}" destId="{BFCB7B3D-392A-4C95-B8B3-D34EAFD22454}" srcOrd="6" destOrd="0" presId="urn:microsoft.com/office/officeart/2005/8/layout/equation1"/>
    <dgm:cxn modelId="{1F2F63E7-6547-43CE-8E85-E3D4A029CD7E}" type="presParOf" srcId="{B392B15D-F20C-470D-8C16-B4059282D0F5}" destId="{844F5969-2028-49A5-B531-0B3E90B72535}" srcOrd="7" destOrd="0" presId="urn:microsoft.com/office/officeart/2005/8/layout/equation1"/>
    <dgm:cxn modelId="{7105E869-75AA-4129-9DC6-BD76D0C8D250}" type="presParOf" srcId="{B392B15D-F20C-470D-8C16-B4059282D0F5}" destId="{BF53D7CD-5344-49E5-9628-79C654AE8B6D}"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0831C8-C817-45EC-B51F-EB24BC0D2FEB}" type="doc">
      <dgm:prSet loTypeId="urn:microsoft.com/office/officeart/2005/8/layout/equation1" loCatId="process" qsTypeId="urn:microsoft.com/office/officeart/2005/8/quickstyle/3d2" qsCatId="3D" csTypeId="urn:microsoft.com/office/officeart/2005/8/colors/accent0_3" csCatId="mainScheme" phldr="1"/>
      <dgm:spPr/>
    </dgm:pt>
    <dgm:pt modelId="{0C24DEC5-3FBD-46CC-9B1F-0ED7827BED1D}">
      <dgm:prSet phldrT="[Text]" custT="1"/>
      <dgm:spPr/>
      <dgm:t>
        <a:bodyPr/>
        <a:lstStyle/>
        <a:p>
          <a:pPr algn="ctr"/>
          <a:r>
            <a:rPr lang="en-US" sz="2000" dirty="0" smtClean="0"/>
            <a:t>You</a:t>
          </a:r>
          <a:endParaRPr lang="en-US" sz="2000" dirty="0"/>
        </a:p>
      </dgm:t>
    </dgm:pt>
    <dgm:pt modelId="{C71270FC-01AF-477B-A967-2292309F761D}" type="parTrans" cxnId="{DD2177FA-BB27-41AB-8B6B-B04317EEC0CB}">
      <dgm:prSet/>
      <dgm:spPr/>
      <dgm:t>
        <a:bodyPr/>
        <a:lstStyle/>
        <a:p>
          <a:pPr algn="ctr"/>
          <a:endParaRPr lang="en-US"/>
        </a:p>
      </dgm:t>
    </dgm:pt>
    <dgm:pt modelId="{F04BF27D-47FB-433D-8E3F-2A434EE36936}" type="sibTrans" cxnId="{DD2177FA-BB27-41AB-8B6B-B04317EEC0CB}">
      <dgm:prSet custT="1"/>
      <dgm:spPr/>
      <dgm:t>
        <a:bodyPr vert="vert"/>
        <a:lstStyle/>
        <a:p>
          <a:pPr algn="ctr"/>
          <a:endParaRPr lang="en-US" sz="2400" dirty="0">
            <a:solidFill>
              <a:schemeClr val="tx1"/>
            </a:solidFill>
          </a:endParaRPr>
        </a:p>
      </dgm:t>
    </dgm:pt>
    <dgm:pt modelId="{8565A84C-C1BD-4419-B8A7-AC31186FC5C2}">
      <dgm:prSet/>
      <dgm:spPr/>
      <dgm:t>
        <a:bodyPr/>
        <a:lstStyle/>
        <a:p>
          <a:pPr algn="ctr"/>
          <a:r>
            <a:rPr lang="en-US" dirty="0" smtClean="0"/>
            <a:t>Fear</a:t>
          </a:r>
          <a:endParaRPr lang="en-US" dirty="0"/>
        </a:p>
      </dgm:t>
    </dgm:pt>
    <dgm:pt modelId="{3FE75F55-ADFC-4BE3-A3B5-4CF753C345D0}" type="parTrans" cxnId="{633B0B44-175D-40F3-934A-EB519553E71A}">
      <dgm:prSet/>
      <dgm:spPr/>
      <dgm:t>
        <a:bodyPr/>
        <a:lstStyle/>
        <a:p>
          <a:pPr algn="ctr"/>
          <a:endParaRPr lang="en-US"/>
        </a:p>
      </dgm:t>
    </dgm:pt>
    <dgm:pt modelId="{EC838A2F-28A9-429F-81B1-E5A4DA551B79}" type="sibTrans" cxnId="{633B0B44-175D-40F3-934A-EB519553E71A}">
      <dgm:prSet/>
      <dgm:spPr/>
      <dgm:t>
        <a:bodyPr/>
        <a:lstStyle/>
        <a:p>
          <a:pPr algn="ctr"/>
          <a:endParaRPr lang="en-US"/>
        </a:p>
      </dgm:t>
    </dgm:pt>
    <dgm:pt modelId="{C6753E5E-5EEA-4D59-8F35-63AE4BB5D99A}">
      <dgm:prSet/>
      <dgm:spPr/>
      <dgm:t>
        <a:bodyPr/>
        <a:lstStyle/>
        <a:p>
          <a:endParaRPr lang="en-US" dirty="0"/>
        </a:p>
      </dgm:t>
    </dgm:pt>
    <dgm:pt modelId="{AA1BBABB-586D-4F8F-9BDB-F776AB556ACA}" type="parTrans" cxnId="{9F97331D-07E9-4B46-8398-AA049AD7E976}">
      <dgm:prSet/>
      <dgm:spPr/>
      <dgm:t>
        <a:bodyPr/>
        <a:lstStyle/>
        <a:p>
          <a:endParaRPr lang="en-US"/>
        </a:p>
      </dgm:t>
    </dgm:pt>
    <dgm:pt modelId="{C906EFB4-2B07-4753-994F-CB6B5CB0287C}" type="sibTrans" cxnId="{9F97331D-07E9-4B46-8398-AA049AD7E976}">
      <dgm:prSet/>
      <dgm:spPr/>
      <dgm:t>
        <a:bodyPr/>
        <a:lstStyle/>
        <a:p>
          <a:endParaRPr lang="en-US"/>
        </a:p>
      </dgm:t>
    </dgm:pt>
    <dgm:pt modelId="{B392B15D-F20C-470D-8C16-B4059282D0F5}" type="pres">
      <dgm:prSet presAssocID="{FA0831C8-C817-45EC-B51F-EB24BC0D2FEB}" presName="linearFlow" presStyleCnt="0">
        <dgm:presLayoutVars>
          <dgm:dir/>
          <dgm:resizeHandles val="exact"/>
        </dgm:presLayoutVars>
      </dgm:prSet>
      <dgm:spPr/>
    </dgm:pt>
    <dgm:pt modelId="{7DDF90D8-FB53-4320-B51B-728446879E8C}" type="pres">
      <dgm:prSet presAssocID="{0C24DEC5-3FBD-46CC-9B1F-0ED7827BED1D}" presName="node" presStyleLbl="node1" presStyleIdx="0" presStyleCnt="3" custLinFactX="30825" custLinFactNeighborX="100000">
        <dgm:presLayoutVars>
          <dgm:bulletEnabled val="1"/>
        </dgm:presLayoutVars>
      </dgm:prSet>
      <dgm:spPr/>
      <dgm:t>
        <a:bodyPr/>
        <a:lstStyle/>
        <a:p>
          <a:endParaRPr lang="en-US"/>
        </a:p>
      </dgm:t>
    </dgm:pt>
    <dgm:pt modelId="{F7EF7456-D281-4C23-B1F5-71911232C781}" type="pres">
      <dgm:prSet presAssocID="{F04BF27D-47FB-433D-8E3F-2A434EE36936}" presName="spacerL" presStyleCnt="0"/>
      <dgm:spPr/>
    </dgm:pt>
    <dgm:pt modelId="{FB2674A1-0186-4383-9E4B-3C1B5084F46A}" type="pres">
      <dgm:prSet presAssocID="{F04BF27D-47FB-433D-8E3F-2A434EE36936}" presName="sibTrans" presStyleLbl="sibTrans2D1" presStyleIdx="0" presStyleCnt="2" custAng="18135050" custScaleX="77971" custScaleY="157289" custLinFactNeighborX="-94463" custLinFactNeighborY="-92808"/>
      <dgm:spPr>
        <a:prstGeom prst="curvedLeftArrow">
          <a:avLst/>
        </a:prstGeom>
      </dgm:spPr>
      <dgm:t>
        <a:bodyPr/>
        <a:lstStyle/>
        <a:p>
          <a:endParaRPr lang="en-US"/>
        </a:p>
      </dgm:t>
    </dgm:pt>
    <dgm:pt modelId="{CBF8E430-AA7F-4A7E-9E0D-6E8C12F55E58}" type="pres">
      <dgm:prSet presAssocID="{F04BF27D-47FB-433D-8E3F-2A434EE36936}" presName="spacerR" presStyleCnt="0"/>
      <dgm:spPr/>
    </dgm:pt>
    <dgm:pt modelId="{7DA291DD-A176-4DB3-9237-92B581C12E55}" type="pres">
      <dgm:prSet presAssocID="{C6753E5E-5EEA-4D59-8F35-63AE4BB5D99A}" presName="node" presStyleLbl="node1" presStyleIdx="1" presStyleCnt="3" custScaleX="47215" custScaleY="30361">
        <dgm:presLayoutVars>
          <dgm:bulletEnabled val="1"/>
        </dgm:presLayoutVars>
      </dgm:prSet>
      <dgm:spPr>
        <a:prstGeom prst="mathEqual">
          <a:avLst/>
        </a:prstGeom>
      </dgm:spPr>
      <dgm:t>
        <a:bodyPr/>
        <a:lstStyle/>
        <a:p>
          <a:endParaRPr lang="en-US"/>
        </a:p>
      </dgm:t>
    </dgm:pt>
    <dgm:pt modelId="{137913D6-112B-4BB1-8C7A-72F2FE704100}" type="pres">
      <dgm:prSet presAssocID="{C906EFB4-2B07-4753-994F-CB6B5CB0287C}" presName="spacerL" presStyleCnt="0"/>
      <dgm:spPr/>
    </dgm:pt>
    <dgm:pt modelId="{F5A53459-AD82-4796-9872-64C30A331F85}" type="pres">
      <dgm:prSet presAssocID="{C906EFB4-2B07-4753-994F-CB6B5CB0287C}" presName="sibTrans" presStyleLbl="sibTrans2D1" presStyleIdx="1" presStyleCnt="2" custFlipVert="1" custFlipHor="1" custScaleX="48561" custScaleY="13121"/>
      <dgm:spPr>
        <a:prstGeom prst="arc">
          <a:avLst/>
        </a:prstGeom>
      </dgm:spPr>
      <dgm:t>
        <a:bodyPr/>
        <a:lstStyle/>
        <a:p>
          <a:endParaRPr lang="en-US"/>
        </a:p>
      </dgm:t>
    </dgm:pt>
    <dgm:pt modelId="{236B2B29-7FC8-4F85-AC49-BA7A23BAFFF7}" type="pres">
      <dgm:prSet presAssocID="{C906EFB4-2B07-4753-994F-CB6B5CB0287C}" presName="spacerR" presStyleCnt="0"/>
      <dgm:spPr/>
    </dgm:pt>
    <dgm:pt modelId="{BF53D7CD-5344-49E5-9628-79C654AE8B6D}" type="pres">
      <dgm:prSet presAssocID="{8565A84C-C1BD-4419-B8A7-AC31186FC5C2}" presName="node" presStyleLbl="node1" presStyleIdx="2" presStyleCnt="3" custScaleX="150381" custScaleY="67667" custLinFactX="-26548" custLinFactNeighborX="-100000" custLinFactNeighborY="2550">
        <dgm:presLayoutVars>
          <dgm:bulletEnabled val="1"/>
        </dgm:presLayoutVars>
      </dgm:prSet>
      <dgm:spPr/>
      <dgm:t>
        <a:bodyPr/>
        <a:lstStyle/>
        <a:p>
          <a:endParaRPr lang="en-US"/>
        </a:p>
      </dgm:t>
    </dgm:pt>
  </dgm:ptLst>
  <dgm:cxnLst>
    <dgm:cxn modelId="{A6FA4242-2E90-4D55-9337-6DD0504372CF}" type="presOf" srcId="{8565A84C-C1BD-4419-B8A7-AC31186FC5C2}" destId="{BF53D7CD-5344-49E5-9628-79C654AE8B6D}" srcOrd="0" destOrd="0" presId="urn:microsoft.com/office/officeart/2005/8/layout/equation1"/>
    <dgm:cxn modelId="{70841A28-2981-4C8E-9426-0DECE48DED2F}" type="presOf" srcId="{F04BF27D-47FB-433D-8E3F-2A434EE36936}" destId="{FB2674A1-0186-4383-9E4B-3C1B5084F46A}" srcOrd="0" destOrd="0" presId="urn:microsoft.com/office/officeart/2005/8/layout/equation1"/>
    <dgm:cxn modelId="{8E426A18-157F-461A-8AC4-DFD9AFBBA4AF}" type="presOf" srcId="{FA0831C8-C817-45EC-B51F-EB24BC0D2FEB}" destId="{B392B15D-F20C-470D-8C16-B4059282D0F5}" srcOrd="0" destOrd="0" presId="urn:microsoft.com/office/officeart/2005/8/layout/equation1"/>
    <dgm:cxn modelId="{CFA7524E-C52D-4A86-9095-03B60B4497AC}" type="presOf" srcId="{0C24DEC5-3FBD-46CC-9B1F-0ED7827BED1D}" destId="{7DDF90D8-FB53-4320-B51B-728446879E8C}" srcOrd="0" destOrd="0" presId="urn:microsoft.com/office/officeart/2005/8/layout/equation1"/>
    <dgm:cxn modelId="{0BBACBBE-3BC6-436C-A24C-C29741C4E23C}" type="presOf" srcId="{C906EFB4-2B07-4753-994F-CB6B5CB0287C}" destId="{F5A53459-AD82-4796-9872-64C30A331F85}" srcOrd="0" destOrd="0" presId="urn:microsoft.com/office/officeart/2005/8/layout/equation1"/>
    <dgm:cxn modelId="{9F97331D-07E9-4B46-8398-AA049AD7E976}" srcId="{FA0831C8-C817-45EC-B51F-EB24BC0D2FEB}" destId="{C6753E5E-5EEA-4D59-8F35-63AE4BB5D99A}" srcOrd="1" destOrd="0" parTransId="{AA1BBABB-586D-4F8F-9BDB-F776AB556ACA}" sibTransId="{C906EFB4-2B07-4753-994F-CB6B5CB0287C}"/>
    <dgm:cxn modelId="{633B0B44-175D-40F3-934A-EB519553E71A}" srcId="{FA0831C8-C817-45EC-B51F-EB24BC0D2FEB}" destId="{8565A84C-C1BD-4419-B8A7-AC31186FC5C2}" srcOrd="2" destOrd="0" parTransId="{3FE75F55-ADFC-4BE3-A3B5-4CF753C345D0}" sibTransId="{EC838A2F-28A9-429F-81B1-E5A4DA551B79}"/>
    <dgm:cxn modelId="{DD2177FA-BB27-41AB-8B6B-B04317EEC0CB}" srcId="{FA0831C8-C817-45EC-B51F-EB24BC0D2FEB}" destId="{0C24DEC5-3FBD-46CC-9B1F-0ED7827BED1D}" srcOrd="0" destOrd="0" parTransId="{C71270FC-01AF-477B-A967-2292309F761D}" sibTransId="{F04BF27D-47FB-433D-8E3F-2A434EE36936}"/>
    <dgm:cxn modelId="{1085CB66-691C-424F-BA0F-7FEA6A1B9F87}" type="presOf" srcId="{C6753E5E-5EEA-4D59-8F35-63AE4BB5D99A}" destId="{7DA291DD-A176-4DB3-9237-92B581C12E55}" srcOrd="0" destOrd="0" presId="urn:microsoft.com/office/officeart/2005/8/layout/equation1"/>
    <dgm:cxn modelId="{6A64C924-7C2B-4403-AA20-EE51B620D60C}" type="presParOf" srcId="{B392B15D-F20C-470D-8C16-B4059282D0F5}" destId="{7DDF90D8-FB53-4320-B51B-728446879E8C}" srcOrd="0" destOrd="0" presId="urn:microsoft.com/office/officeart/2005/8/layout/equation1"/>
    <dgm:cxn modelId="{C1E6E3AC-E5A0-45C8-871D-D105E7645F59}" type="presParOf" srcId="{B392B15D-F20C-470D-8C16-B4059282D0F5}" destId="{F7EF7456-D281-4C23-B1F5-71911232C781}" srcOrd="1" destOrd="0" presId="urn:microsoft.com/office/officeart/2005/8/layout/equation1"/>
    <dgm:cxn modelId="{8979C630-0782-4E17-83B3-C53A18AFA9BE}" type="presParOf" srcId="{B392B15D-F20C-470D-8C16-B4059282D0F5}" destId="{FB2674A1-0186-4383-9E4B-3C1B5084F46A}" srcOrd="2" destOrd="0" presId="urn:microsoft.com/office/officeart/2005/8/layout/equation1"/>
    <dgm:cxn modelId="{2B78C827-D72E-447E-9C1E-ABCA2F0F1C34}" type="presParOf" srcId="{B392B15D-F20C-470D-8C16-B4059282D0F5}" destId="{CBF8E430-AA7F-4A7E-9E0D-6E8C12F55E58}" srcOrd="3" destOrd="0" presId="urn:microsoft.com/office/officeart/2005/8/layout/equation1"/>
    <dgm:cxn modelId="{D3156645-24EE-467E-82E2-BB89B50ACFBF}" type="presParOf" srcId="{B392B15D-F20C-470D-8C16-B4059282D0F5}" destId="{7DA291DD-A176-4DB3-9237-92B581C12E55}" srcOrd="4" destOrd="0" presId="urn:microsoft.com/office/officeart/2005/8/layout/equation1"/>
    <dgm:cxn modelId="{2EFB447D-2197-4438-BC2C-B3C782B32E77}" type="presParOf" srcId="{B392B15D-F20C-470D-8C16-B4059282D0F5}" destId="{137913D6-112B-4BB1-8C7A-72F2FE704100}" srcOrd="5" destOrd="0" presId="urn:microsoft.com/office/officeart/2005/8/layout/equation1"/>
    <dgm:cxn modelId="{9D944135-C97F-42B2-BF89-1D5E55C7BE8C}" type="presParOf" srcId="{B392B15D-F20C-470D-8C16-B4059282D0F5}" destId="{F5A53459-AD82-4796-9872-64C30A331F85}" srcOrd="6" destOrd="0" presId="urn:microsoft.com/office/officeart/2005/8/layout/equation1"/>
    <dgm:cxn modelId="{67EAB25D-36E7-4ADD-8EE2-9A3ED866C66C}" type="presParOf" srcId="{B392B15D-F20C-470D-8C16-B4059282D0F5}" destId="{236B2B29-7FC8-4F85-AC49-BA7A23BAFFF7}" srcOrd="7" destOrd="0" presId="urn:microsoft.com/office/officeart/2005/8/layout/equation1"/>
    <dgm:cxn modelId="{8015BDA1-6EF3-4570-8F3A-4F9FADFEB33B}" type="presParOf" srcId="{B392B15D-F20C-470D-8C16-B4059282D0F5}" destId="{BF53D7CD-5344-49E5-9628-79C654AE8B6D}" srcOrd="8" destOrd="0" presId="urn:microsoft.com/office/officeart/2005/8/layout/equati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717123-4DBB-4095-A443-D7C72F9A9DCA}">
      <dsp:nvSpPr>
        <dsp:cNvPr id="0" name=""/>
        <dsp:cNvSpPr/>
      </dsp:nvSpPr>
      <dsp:spPr>
        <a:xfrm>
          <a:off x="2177692" y="0"/>
          <a:ext cx="6502400" cy="4064000"/>
        </a:xfrm>
        <a:prstGeom prst="swooshArrow">
          <a:avLst>
            <a:gd name="adj1" fmla="val 25000"/>
            <a:gd name="adj2" fmla="val 25000"/>
          </a:avLst>
        </a:prstGeom>
        <a:gradFill rotWithShape="0">
          <a:gsLst>
            <a:gs pos="0">
              <a:schemeClr val="dk2">
                <a:tint val="40000"/>
                <a:hueOff val="0"/>
                <a:satOff val="0"/>
                <a:lumOff val="0"/>
                <a:alphaOff val="0"/>
                <a:tint val="75000"/>
                <a:shade val="85000"/>
                <a:satMod val="230000"/>
              </a:schemeClr>
            </a:gs>
            <a:gs pos="25000">
              <a:schemeClr val="dk2">
                <a:tint val="40000"/>
                <a:hueOff val="0"/>
                <a:satOff val="0"/>
                <a:lumOff val="0"/>
                <a:alphaOff val="0"/>
                <a:tint val="90000"/>
                <a:shade val="70000"/>
                <a:satMod val="220000"/>
              </a:schemeClr>
            </a:gs>
            <a:gs pos="50000">
              <a:schemeClr val="dk2">
                <a:tint val="40000"/>
                <a:hueOff val="0"/>
                <a:satOff val="0"/>
                <a:lumOff val="0"/>
                <a:alphaOff val="0"/>
                <a:tint val="90000"/>
                <a:shade val="58000"/>
                <a:satMod val="225000"/>
              </a:schemeClr>
            </a:gs>
            <a:gs pos="65000">
              <a:schemeClr val="dk2">
                <a:tint val="40000"/>
                <a:hueOff val="0"/>
                <a:satOff val="0"/>
                <a:lumOff val="0"/>
                <a:alphaOff val="0"/>
                <a:tint val="90000"/>
                <a:shade val="58000"/>
                <a:satMod val="225000"/>
              </a:schemeClr>
            </a:gs>
            <a:gs pos="80000">
              <a:schemeClr val="dk2">
                <a:tint val="40000"/>
                <a:hueOff val="0"/>
                <a:satOff val="0"/>
                <a:lumOff val="0"/>
                <a:alphaOff val="0"/>
                <a:tint val="90000"/>
                <a:shade val="69000"/>
                <a:satMod val="220000"/>
              </a:schemeClr>
            </a:gs>
            <a:gs pos="100000">
              <a:schemeClr val="dk2">
                <a:tint val="40000"/>
                <a:hueOff val="0"/>
                <a:satOff val="0"/>
                <a:lumOff val="0"/>
                <a:alphaOff val="0"/>
                <a:tint val="77000"/>
                <a:shade val="80000"/>
                <a:satMod val="230000"/>
              </a:schemeClr>
            </a:gs>
          </a:gsLst>
          <a:lin ang="540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798FCF2-D632-4DAC-9980-5FD7C06D4833}">
      <dsp:nvSpPr>
        <dsp:cNvPr id="0" name=""/>
        <dsp:cNvSpPr/>
      </dsp:nvSpPr>
      <dsp:spPr>
        <a:xfrm>
          <a:off x="3003497" y="2804972"/>
          <a:ext cx="169062" cy="169062"/>
        </a:xfrm>
        <a:prstGeom prst="ellipse">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C98A94-D9B2-4DF8-8163-5BD7AF0BB7C4}">
      <dsp:nvSpPr>
        <dsp:cNvPr id="0" name=""/>
        <dsp:cNvSpPr/>
      </dsp:nvSpPr>
      <dsp:spPr>
        <a:xfrm>
          <a:off x="-304802" y="2406903"/>
          <a:ext cx="8534404" cy="117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83" tIns="0" rIns="0" bIns="0" numCol="1" spcCol="1270" anchor="t" anchorCtr="0">
          <a:noAutofit/>
        </a:bodyPr>
        <a:lstStyle/>
        <a:p>
          <a:pPr lvl="0" algn="ctr" defTabSz="1600200">
            <a:lnSpc>
              <a:spcPct val="90000"/>
            </a:lnSpc>
            <a:spcBef>
              <a:spcPct val="0"/>
            </a:spcBef>
            <a:spcAft>
              <a:spcPct val="35000"/>
            </a:spcAft>
          </a:pPr>
          <a:r>
            <a:rPr lang="en-US" sz="3600" kern="1200" dirty="0" smtClean="0">
              <a:latin typeface="AR DARLING" pitchFamily="2" charset="0"/>
            </a:rPr>
            <a:t>1. “Set free from sin”=Justification</a:t>
          </a:r>
          <a:endParaRPr lang="en-US" sz="3600" kern="1200" dirty="0">
            <a:latin typeface="AR DARLING" pitchFamily="2" charset="0"/>
          </a:endParaRPr>
        </a:p>
      </dsp:txBody>
      <dsp:txXfrm>
        <a:off x="-304802" y="2406903"/>
        <a:ext cx="8534404" cy="1174496"/>
      </dsp:txXfrm>
    </dsp:sp>
    <dsp:sp modelId="{76C2CC4B-C013-440F-9F30-3CFDC836D571}">
      <dsp:nvSpPr>
        <dsp:cNvPr id="0" name=""/>
        <dsp:cNvSpPr/>
      </dsp:nvSpPr>
      <dsp:spPr>
        <a:xfrm>
          <a:off x="4495798" y="1700377"/>
          <a:ext cx="305612" cy="305612"/>
        </a:xfrm>
        <a:prstGeom prst="ellipse">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DBF96B-9D8E-4B60-97E2-6AE542A588D1}">
      <dsp:nvSpPr>
        <dsp:cNvPr id="0" name=""/>
        <dsp:cNvSpPr/>
      </dsp:nvSpPr>
      <dsp:spPr>
        <a:xfrm>
          <a:off x="3159963" y="1257910"/>
          <a:ext cx="4688641" cy="58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8" tIns="0" rIns="0" bIns="0" numCol="1" spcCol="1270" anchor="t" anchorCtr="0">
          <a:noAutofit/>
        </a:bodyPr>
        <a:lstStyle/>
        <a:p>
          <a:pPr lvl="0" algn="ctr" defTabSz="1600200">
            <a:lnSpc>
              <a:spcPct val="90000"/>
            </a:lnSpc>
            <a:spcBef>
              <a:spcPct val="0"/>
            </a:spcBef>
            <a:spcAft>
              <a:spcPct val="35000"/>
            </a:spcAft>
          </a:pPr>
          <a:r>
            <a:rPr lang="en-US" sz="3600" kern="1200" dirty="0" smtClean="0">
              <a:latin typeface="AR DARLING" pitchFamily="2" charset="0"/>
            </a:rPr>
            <a:t>2. Sanctification</a:t>
          </a:r>
          <a:endParaRPr lang="en-US" sz="3600" kern="1200" dirty="0">
            <a:latin typeface="AR DARLING" pitchFamily="2" charset="0"/>
          </a:endParaRPr>
        </a:p>
      </dsp:txBody>
      <dsp:txXfrm>
        <a:off x="3159963" y="1257910"/>
        <a:ext cx="4688641" cy="585225"/>
      </dsp:txXfrm>
    </dsp:sp>
    <dsp:sp modelId="{A1402E53-33B9-4676-B6AD-C6708BAC16DA}">
      <dsp:nvSpPr>
        <dsp:cNvPr id="0" name=""/>
        <dsp:cNvSpPr/>
      </dsp:nvSpPr>
      <dsp:spPr>
        <a:xfrm>
          <a:off x="6290460" y="1028191"/>
          <a:ext cx="422656" cy="422656"/>
        </a:xfrm>
        <a:prstGeom prst="ellipse">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6762BD-7829-4BE3-A889-E1ABFE0B5EA8}">
      <dsp:nvSpPr>
        <dsp:cNvPr id="0" name=""/>
        <dsp:cNvSpPr/>
      </dsp:nvSpPr>
      <dsp:spPr>
        <a:xfrm>
          <a:off x="4805465" y="457209"/>
          <a:ext cx="4567134" cy="74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57" tIns="0" rIns="0" bIns="0" numCol="1" spcCol="1270" anchor="t" anchorCtr="0">
          <a:noAutofit/>
        </a:bodyPr>
        <a:lstStyle/>
        <a:p>
          <a:pPr lvl="0" algn="ctr" defTabSz="1600200">
            <a:lnSpc>
              <a:spcPct val="90000"/>
            </a:lnSpc>
            <a:spcBef>
              <a:spcPct val="0"/>
            </a:spcBef>
            <a:spcAft>
              <a:spcPct val="35000"/>
            </a:spcAft>
          </a:pPr>
          <a:r>
            <a:rPr lang="en-US" sz="3600" kern="1200" dirty="0" smtClean="0">
              <a:latin typeface="AR DARLING" pitchFamily="2" charset="0"/>
            </a:rPr>
            <a:t>3. Glorification</a:t>
          </a:r>
          <a:endParaRPr lang="en-US" sz="3600" kern="1200" dirty="0">
            <a:latin typeface="AR DARLING" pitchFamily="2" charset="0"/>
          </a:endParaRPr>
        </a:p>
      </dsp:txBody>
      <dsp:txXfrm>
        <a:off x="4805465" y="457209"/>
        <a:ext cx="4567134" cy="741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DF90D8-FB53-4320-B51B-728446879E8C}">
      <dsp:nvSpPr>
        <dsp:cNvPr id="0" name=""/>
        <dsp:cNvSpPr/>
      </dsp:nvSpPr>
      <dsp:spPr>
        <a:xfrm>
          <a:off x="205" y="1881085"/>
          <a:ext cx="962229" cy="962229"/>
        </a:xfrm>
        <a:prstGeom prst="ellipse">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You</a:t>
          </a:r>
          <a:endParaRPr lang="en-US" sz="2000" kern="1200" dirty="0"/>
        </a:p>
      </dsp:txBody>
      <dsp:txXfrm>
        <a:off x="205" y="1881085"/>
        <a:ext cx="962229" cy="962229"/>
      </dsp:txXfrm>
    </dsp:sp>
    <dsp:sp modelId="{FB2674A1-0186-4383-9E4B-3C1B5084F46A}">
      <dsp:nvSpPr>
        <dsp:cNvPr id="0" name=""/>
        <dsp:cNvSpPr/>
      </dsp:nvSpPr>
      <dsp:spPr>
        <a:xfrm rot="16200000">
          <a:off x="1040568" y="810653"/>
          <a:ext cx="558093" cy="1529359"/>
        </a:xfrm>
        <a:prstGeom prst="curvedLeftArrow">
          <a:avLst/>
        </a:prstGeom>
        <a:solidFill>
          <a:schemeClr val="dk2">
            <a:tint val="6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vert"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Outside you</a:t>
          </a:r>
          <a:endParaRPr lang="en-US" sz="2400" kern="1200" dirty="0">
            <a:solidFill>
              <a:schemeClr val="tx1"/>
            </a:solidFill>
          </a:endParaRPr>
        </a:p>
      </dsp:txBody>
      <dsp:txXfrm rot="16200000">
        <a:off x="1040568" y="810653"/>
        <a:ext cx="558093" cy="1529359"/>
      </dsp:txXfrm>
    </dsp:sp>
    <dsp:sp modelId="{E6499D3B-058C-4EF6-9675-3A81ACCFF2FE}">
      <dsp:nvSpPr>
        <dsp:cNvPr id="0" name=""/>
        <dsp:cNvSpPr/>
      </dsp:nvSpPr>
      <dsp:spPr>
        <a:xfrm>
          <a:off x="1461486" y="1909759"/>
          <a:ext cx="962229" cy="962229"/>
        </a:xfrm>
        <a:prstGeom prst="ellipse">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Christ</a:t>
          </a:r>
          <a:endParaRPr lang="en-US" sz="1800" kern="1200" dirty="0"/>
        </a:p>
      </dsp:txBody>
      <dsp:txXfrm>
        <a:off x="1461486" y="1909759"/>
        <a:ext cx="962229" cy="962229"/>
      </dsp:txXfrm>
    </dsp:sp>
    <dsp:sp modelId="{BFCB7B3D-392A-4C95-B8B3-D34EAFD22454}">
      <dsp:nvSpPr>
        <dsp:cNvPr id="0" name=""/>
        <dsp:cNvSpPr/>
      </dsp:nvSpPr>
      <dsp:spPr>
        <a:xfrm>
          <a:off x="2521746" y="2268758"/>
          <a:ext cx="558093" cy="558093"/>
        </a:xfrm>
        <a:prstGeom prst="mathEqual">
          <a:avLst/>
        </a:prstGeom>
        <a:solidFill>
          <a:schemeClr val="dk2">
            <a:tint val="6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521746" y="2268758"/>
        <a:ext cx="558093" cy="558093"/>
      </dsp:txXfrm>
    </dsp:sp>
    <dsp:sp modelId="{BF53D7CD-5344-49E5-9628-79C654AE8B6D}">
      <dsp:nvSpPr>
        <dsp:cNvPr id="0" name=""/>
        <dsp:cNvSpPr/>
      </dsp:nvSpPr>
      <dsp:spPr>
        <a:xfrm>
          <a:off x="3175823" y="2237442"/>
          <a:ext cx="1447010" cy="651111"/>
        </a:xfrm>
        <a:prstGeom prst="ellipse">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Confidence</a:t>
          </a:r>
          <a:endParaRPr lang="en-US" sz="1600" kern="1200" dirty="0"/>
        </a:p>
      </dsp:txBody>
      <dsp:txXfrm>
        <a:off x="3175823" y="2237442"/>
        <a:ext cx="1447010" cy="6511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DF90D8-FB53-4320-B51B-728446879E8C}">
      <dsp:nvSpPr>
        <dsp:cNvPr id="0" name=""/>
        <dsp:cNvSpPr/>
      </dsp:nvSpPr>
      <dsp:spPr>
        <a:xfrm>
          <a:off x="471141" y="1415057"/>
          <a:ext cx="1208484" cy="1208484"/>
        </a:xfrm>
        <a:prstGeom prst="ellipse">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You</a:t>
          </a:r>
          <a:endParaRPr lang="en-US" sz="2000" kern="1200" dirty="0"/>
        </a:p>
      </dsp:txBody>
      <dsp:txXfrm>
        <a:off x="471141" y="1415057"/>
        <a:ext cx="1208484" cy="1208484"/>
      </dsp:txXfrm>
    </dsp:sp>
    <dsp:sp modelId="{FB2674A1-0186-4383-9E4B-3C1B5084F46A}">
      <dsp:nvSpPr>
        <dsp:cNvPr id="0" name=""/>
        <dsp:cNvSpPr/>
      </dsp:nvSpPr>
      <dsp:spPr>
        <a:xfrm rot="18135050">
          <a:off x="1214414" y="817553"/>
          <a:ext cx="546515" cy="1102471"/>
        </a:xfrm>
        <a:prstGeom prst="curvedLeftArrow">
          <a:avLst/>
        </a:prstGeom>
        <a:solidFill>
          <a:schemeClr val="dk2">
            <a:tint val="6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vert"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tx1"/>
            </a:solidFill>
          </a:endParaRPr>
        </a:p>
      </dsp:txBody>
      <dsp:txXfrm rot="18135050">
        <a:off x="1214414" y="817553"/>
        <a:ext cx="546515" cy="1102471"/>
      </dsp:txXfrm>
    </dsp:sp>
    <dsp:sp modelId="{7DA291DD-A176-4DB3-9237-92B581C12E55}">
      <dsp:nvSpPr>
        <dsp:cNvPr id="0" name=""/>
        <dsp:cNvSpPr/>
      </dsp:nvSpPr>
      <dsp:spPr>
        <a:xfrm>
          <a:off x="1951754" y="1835846"/>
          <a:ext cx="570585" cy="366907"/>
        </a:xfrm>
        <a:prstGeom prst="mathEqual">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1951754" y="1835846"/>
        <a:ext cx="570585" cy="366907"/>
      </dsp:txXfrm>
    </dsp:sp>
    <dsp:sp modelId="{F5A53459-AD82-4796-9872-64C30A331F85}">
      <dsp:nvSpPr>
        <dsp:cNvPr id="0" name=""/>
        <dsp:cNvSpPr/>
      </dsp:nvSpPr>
      <dsp:spPr>
        <a:xfrm flipH="1" flipV="1">
          <a:off x="2620469" y="1973316"/>
          <a:ext cx="340374" cy="91967"/>
        </a:xfrm>
        <a:prstGeom prst="arc">
          <a:avLst/>
        </a:prstGeom>
        <a:solidFill>
          <a:schemeClr val="dk2">
            <a:tint val="6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flipH="1" flipV="1">
        <a:off x="2620469" y="1973316"/>
        <a:ext cx="340374" cy="91967"/>
      </dsp:txXfrm>
    </dsp:sp>
    <dsp:sp modelId="{BF53D7CD-5344-49E5-9628-79C654AE8B6D}">
      <dsp:nvSpPr>
        <dsp:cNvPr id="0" name=""/>
        <dsp:cNvSpPr/>
      </dsp:nvSpPr>
      <dsp:spPr>
        <a:xfrm>
          <a:off x="2640014" y="1641243"/>
          <a:ext cx="1817330" cy="817745"/>
        </a:xfrm>
        <a:prstGeom prst="ellipse">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Fear</a:t>
          </a:r>
          <a:endParaRPr lang="en-US" sz="3700" kern="1200" dirty="0"/>
        </a:p>
      </dsp:txBody>
      <dsp:txXfrm>
        <a:off x="2640014" y="1641243"/>
        <a:ext cx="1817330" cy="81774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75085-AB1B-4477-8900-0BAAEFDC3475}" type="datetimeFigureOut">
              <a:rPr lang="en-US" smtClean="0"/>
              <a:pPr/>
              <a:t>8/12/2011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53086-CC2A-4E10-8AD0-F8A9DBC807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F6793CE-C10B-4B31-A570-E9DAC59A666F}" type="datetimeFigureOut">
              <a:rPr lang="en-US" smtClean="0"/>
              <a:pPr/>
              <a:t>8/12/2011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C457887-CFA6-4A33-AA61-D1C7694459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6793CE-C10B-4B31-A570-E9DAC59A666F}" type="datetimeFigureOut">
              <a:rPr lang="en-US" smtClean="0"/>
              <a:pPr/>
              <a:t>8/12/2011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57887-CFA6-4A33-AA61-D1C7694459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6793CE-C10B-4B31-A570-E9DAC59A666F}" type="datetimeFigureOut">
              <a:rPr lang="en-US" smtClean="0"/>
              <a:pPr/>
              <a:t>8/12/2011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57887-CFA6-4A33-AA61-D1C7694459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F6793CE-C10B-4B31-A570-E9DAC59A666F}" type="datetimeFigureOut">
              <a:rPr lang="en-US" smtClean="0"/>
              <a:pPr/>
              <a:t>8/12/2011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C457887-CFA6-4A33-AA61-D1C7694459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F6793CE-C10B-4B31-A570-E9DAC59A666F}" type="datetimeFigureOut">
              <a:rPr lang="en-US" smtClean="0"/>
              <a:pPr/>
              <a:t>8/12/2011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C457887-CFA6-4A33-AA61-D1C7694459D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F6793CE-C10B-4B31-A570-E9DAC59A666F}" type="datetimeFigureOut">
              <a:rPr lang="en-US" smtClean="0"/>
              <a:pPr/>
              <a:t>8/12/2011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C457887-CFA6-4A33-AA61-D1C7694459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F6793CE-C10B-4B31-A570-E9DAC59A666F}" type="datetimeFigureOut">
              <a:rPr lang="en-US" smtClean="0"/>
              <a:pPr/>
              <a:t>8/12/2011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C457887-CFA6-4A33-AA61-D1C7694459D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F6793CE-C10B-4B31-A570-E9DAC59A666F}" type="datetimeFigureOut">
              <a:rPr lang="en-US" smtClean="0"/>
              <a:pPr/>
              <a:t>8/12/2011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57887-CFA6-4A33-AA61-D1C7694459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F6793CE-C10B-4B31-A570-E9DAC59A666F}" type="datetimeFigureOut">
              <a:rPr lang="en-US" smtClean="0"/>
              <a:pPr/>
              <a:t>8/12/2011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57887-CFA6-4A33-AA61-D1C7694459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F6793CE-C10B-4B31-A570-E9DAC59A666F}" type="datetimeFigureOut">
              <a:rPr lang="en-US" smtClean="0"/>
              <a:pPr/>
              <a:t>8/12/2011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57887-CFA6-4A33-AA61-D1C7694459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F6793CE-C10B-4B31-A570-E9DAC59A666F}" type="datetimeFigureOut">
              <a:rPr lang="en-US" smtClean="0"/>
              <a:pPr/>
              <a:t>8/12/2011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C457887-CFA6-4A33-AA61-D1C7694459D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F6793CE-C10B-4B31-A570-E9DAC59A666F}" type="datetimeFigureOut">
              <a:rPr lang="en-US" smtClean="0"/>
              <a:pPr/>
              <a:t>8/12/2011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C457887-CFA6-4A33-AA61-D1C7694459D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lstStyle/>
          <a:p>
            <a:pPr algn="ctr"/>
            <a:r>
              <a:rPr lang="en-US" dirty="0" smtClean="0"/>
              <a:t>Galatians Bible study</a:t>
            </a:r>
            <a:endParaRPr lang="en-US" dirty="0"/>
          </a:p>
        </p:txBody>
      </p:sp>
      <p:pic>
        <p:nvPicPr>
          <p:cNvPr id="4" name="Content Placeholder 3" descr="Bible shot.jpg"/>
          <p:cNvPicPr>
            <a:picLocks noGrp="1" noChangeAspect="1"/>
          </p:cNvPicPr>
          <p:nvPr>
            <p:ph idx="1"/>
          </p:nvPr>
        </p:nvPicPr>
        <p:blipFill>
          <a:blip r:embed="rId2" cstate="print"/>
          <a:stretch>
            <a:fillRect/>
          </a:stretch>
        </p:blipFill>
        <p:spPr>
          <a:xfrm>
            <a:off x="1295400" y="1752600"/>
            <a:ext cx="6324600" cy="4010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fontScale="77500" lnSpcReduction="20000"/>
          </a:bodyPr>
          <a:lstStyle/>
          <a:p>
            <a:r>
              <a:rPr lang="en-US" dirty="0" smtClean="0"/>
              <a:t>“And as for all who walk by this rule, peace and mercy be upon them, and upon the Israel of God.  From now on let no one cause me trouble, for I bear on my body the marks of Jesus. The grace of our Lord Jesus Christ be with your spirit, brothers. Amen</a:t>
            </a:r>
            <a:r>
              <a:rPr lang="en-US" dirty="0" smtClean="0"/>
              <a:t>.”</a:t>
            </a:r>
          </a:p>
          <a:p>
            <a:r>
              <a:rPr lang="en-US" dirty="0" smtClean="0"/>
              <a:t>So what of those who do </a:t>
            </a:r>
            <a:r>
              <a:rPr lang="en-US" i="1" dirty="0" smtClean="0"/>
              <a:t>not </a:t>
            </a:r>
            <a:r>
              <a:rPr lang="en-US" dirty="0" smtClean="0"/>
              <a:t>walk according to this rule?</a:t>
            </a:r>
          </a:p>
          <a:p>
            <a:pPr lvl="1"/>
            <a:r>
              <a:rPr lang="en-US" dirty="0" smtClean="0"/>
              <a:t>No peace upon </a:t>
            </a:r>
            <a:r>
              <a:rPr lang="en-US" dirty="0" smtClean="0"/>
              <a:t>them…right now.</a:t>
            </a:r>
            <a:endParaRPr lang="en-US" dirty="0" smtClean="0"/>
          </a:p>
          <a:p>
            <a:r>
              <a:rPr lang="en-US" dirty="0" smtClean="0"/>
              <a:t>“The Israel of God” statement here is not, in my understanding, to replace the nation of Israel itself. Rather, it is simply an analogous reference to the faithful.</a:t>
            </a:r>
          </a:p>
          <a:p>
            <a:r>
              <a:rPr lang="en-US" dirty="0" smtClean="0"/>
              <a:t>Marks of the Lord…?</a:t>
            </a:r>
          </a:p>
          <a:p>
            <a:pPr lvl="1"/>
            <a:r>
              <a:rPr lang="en-US" dirty="0" smtClean="0"/>
              <a:t>"</a:t>
            </a:r>
            <a:r>
              <a:rPr lang="en-US" dirty="0" smtClean="0">
                <a:solidFill>
                  <a:srgbClr val="FF0000"/>
                </a:solidFill>
              </a:rPr>
              <a:t>Go, for he is a chosen instrument of mine to carry my name before the Gentiles and kings and the children of Israel. For I will show him how much he must suffer for the sake of my </a:t>
            </a:r>
            <a:r>
              <a:rPr lang="en-US" dirty="0" smtClean="0">
                <a:solidFill>
                  <a:srgbClr val="FF0000"/>
                </a:solidFill>
              </a:rPr>
              <a:t>name</a:t>
            </a:r>
            <a:r>
              <a:rPr lang="en-US" dirty="0" smtClean="0"/>
              <a:t>, “Acts </a:t>
            </a:r>
            <a:r>
              <a:rPr lang="en-US" dirty="0" smtClean="0"/>
              <a:t>9:15-16. </a:t>
            </a:r>
          </a:p>
          <a:p>
            <a:pPr lvl="1"/>
            <a:r>
              <a:rPr lang="en-US" dirty="0" smtClean="0"/>
              <a:t>He was a servant of Jesus Christ indeed</a:t>
            </a:r>
            <a:r>
              <a:rPr lang="en-US" dirty="0" smtClean="0"/>
              <a:t>!</a:t>
            </a:r>
            <a:endParaRPr lang="en-US" dirty="0" smtClean="0"/>
          </a:p>
        </p:txBody>
      </p:sp>
      <p:sp>
        <p:nvSpPr>
          <p:cNvPr id="8" name="Content Placeholder 2"/>
          <p:cNvSpPr txBox="1">
            <a:spLocks/>
          </p:cNvSpPr>
          <p:nvPr/>
        </p:nvSpPr>
        <p:spPr>
          <a:xfrm>
            <a:off x="0" y="304800"/>
            <a:ext cx="4572000" cy="6553200"/>
          </a:xfrm>
          <a:prstGeom prst="rect">
            <a:avLst/>
          </a:prstGeom>
        </p:spPr>
        <p:txBody>
          <a:bodyPr vert="horz">
            <a:normAutofit fontScale="77500" lnSpcReduction="20000"/>
          </a:bodyPr>
          <a:lstStyle/>
          <a:p>
            <a:r>
              <a:rPr lang="en-US" sz="2400" dirty="0" smtClean="0"/>
              <a:t>“But </a:t>
            </a:r>
            <a:r>
              <a:rPr lang="en-US" sz="2400" dirty="0" smtClean="0"/>
              <a:t>whatever anyone else dares to boast of—I am speaking as a fool—I also dare to boast of that. </a:t>
            </a:r>
            <a:r>
              <a:rPr lang="en-US" sz="2400" dirty="0" smtClean="0"/>
              <a:t>Are they </a:t>
            </a:r>
            <a:r>
              <a:rPr lang="en-US" sz="2400" dirty="0" smtClean="0"/>
              <a:t>Hebrews</a:t>
            </a:r>
            <a:r>
              <a:rPr lang="en-US" sz="2400" dirty="0" smtClean="0"/>
              <a:t>? </a:t>
            </a:r>
            <a:r>
              <a:rPr lang="en-US" sz="2400" dirty="0" smtClean="0"/>
              <a:t>So am I. Are they Israelites? So am I. Are they offspring of Abraham? So am I. </a:t>
            </a:r>
            <a:r>
              <a:rPr lang="en-US" sz="2400" dirty="0" smtClean="0"/>
              <a:t>Are they </a:t>
            </a:r>
            <a:r>
              <a:rPr lang="en-US" sz="2400" dirty="0" smtClean="0"/>
              <a:t>servants of Christ</a:t>
            </a:r>
            <a:r>
              <a:rPr lang="en-US" sz="2400" dirty="0" smtClean="0"/>
              <a:t>? </a:t>
            </a:r>
            <a:r>
              <a:rPr lang="en-US" sz="2400" dirty="0" smtClean="0"/>
              <a:t>I am a better one—I am talking like a madman—with far greater labors</a:t>
            </a:r>
            <a:r>
              <a:rPr lang="en-US" sz="2400" dirty="0" smtClean="0"/>
              <a:t>, </a:t>
            </a:r>
            <a:r>
              <a:rPr lang="en-US" sz="2400" dirty="0" smtClean="0"/>
              <a:t>far more imprisonments</a:t>
            </a:r>
            <a:r>
              <a:rPr lang="en-US" sz="2400" dirty="0" smtClean="0"/>
              <a:t>, </a:t>
            </a:r>
            <a:r>
              <a:rPr lang="en-US" sz="2400" dirty="0" smtClean="0"/>
              <a:t>with </a:t>
            </a:r>
            <a:r>
              <a:rPr lang="en-US" sz="2400" b="1" dirty="0" smtClean="0"/>
              <a:t>countless beatings</a:t>
            </a:r>
            <a:r>
              <a:rPr lang="en-US" sz="2400" dirty="0" smtClean="0"/>
              <a:t>, </a:t>
            </a:r>
            <a:r>
              <a:rPr lang="en-US" sz="2400" dirty="0" smtClean="0"/>
              <a:t>and </a:t>
            </a:r>
            <a:r>
              <a:rPr lang="en-US" sz="2400" dirty="0" smtClean="0"/>
              <a:t>often near death. </a:t>
            </a:r>
            <a:r>
              <a:rPr lang="en-US" sz="2400" b="1" dirty="0" smtClean="0"/>
              <a:t>Five </a:t>
            </a:r>
            <a:r>
              <a:rPr lang="en-US" sz="2400" b="1" dirty="0" smtClean="0"/>
              <a:t>times I received at the hands of the Jews </a:t>
            </a:r>
            <a:r>
              <a:rPr lang="en-US" sz="2400" b="1" dirty="0" smtClean="0"/>
              <a:t>the </a:t>
            </a:r>
            <a:r>
              <a:rPr lang="en-US" sz="2400" b="1" dirty="0" smtClean="0"/>
              <a:t>forty lashes less one</a:t>
            </a:r>
            <a:r>
              <a:rPr lang="en-US" sz="2400" dirty="0" smtClean="0"/>
              <a:t>. </a:t>
            </a:r>
            <a:r>
              <a:rPr lang="en-US" sz="2400" b="1" dirty="0" smtClean="0"/>
              <a:t>Three </a:t>
            </a:r>
            <a:r>
              <a:rPr lang="en-US" sz="2400" b="1" dirty="0" smtClean="0"/>
              <a:t>times I </a:t>
            </a:r>
            <a:r>
              <a:rPr lang="en-US" sz="2400" b="1" dirty="0" smtClean="0"/>
              <a:t>was </a:t>
            </a:r>
            <a:r>
              <a:rPr lang="en-US" sz="2400" b="1" dirty="0" smtClean="0"/>
              <a:t>beaten with </a:t>
            </a:r>
            <a:r>
              <a:rPr lang="en-US" sz="2400" b="1" dirty="0" smtClean="0"/>
              <a:t>rods.</a:t>
            </a:r>
            <a:r>
              <a:rPr lang="en-US" sz="2400" b="1" baseline="30000" dirty="0" smtClean="0"/>
              <a:t> </a:t>
            </a:r>
            <a:r>
              <a:rPr lang="en-US" sz="2400" b="1" dirty="0" smtClean="0"/>
              <a:t>Once </a:t>
            </a:r>
            <a:r>
              <a:rPr lang="en-US" sz="2400" b="1" dirty="0" smtClean="0"/>
              <a:t>I was stoned. </a:t>
            </a:r>
            <a:r>
              <a:rPr lang="en-US" sz="2400" dirty="0" smtClean="0"/>
              <a:t>Three times </a:t>
            </a:r>
            <a:r>
              <a:rPr lang="en-US" sz="2400" dirty="0" smtClean="0"/>
              <a:t>I </a:t>
            </a:r>
            <a:r>
              <a:rPr lang="en-US" sz="2400" dirty="0" smtClean="0"/>
              <a:t>was shipwrecked; a night and a day I was adrift at sea; </a:t>
            </a:r>
            <a:r>
              <a:rPr lang="en-US" sz="2400" dirty="0" smtClean="0"/>
              <a:t>on </a:t>
            </a:r>
            <a:r>
              <a:rPr lang="en-US" sz="2400" dirty="0" smtClean="0"/>
              <a:t>frequent journeys, in danger from rivers, danger from robbers</a:t>
            </a:r>
            <a:r>
              <a:rPr lang="en-US" sz="2400" dirty="0" smtClean="0"/>
              <a:t>, </a:t>
            </a:r>
            <a:r>
              <a:rPr lang="en-US" sz="2400" dirty="0" smtClean="0"/>
              <a:t>danger from my own people</a:t>
            </a:r>
            <a:r>
              <a:rPr lang="en-US" sz="2400" dirty="0" smtClean="0"/>
              <a:t>, </a:t>
            </a:r>
            <a:r>
              <a:rPr lang="en-US" sz="2400" dirty="0" smtClean="0"/>
              <a:t>danger from Gentiles</a:t>
            </a:r>
            <a:r>
              <a:rPr lang="en-US" sz="2400" dirty="0" smtClean="0"/>
              <a:t>, </a:t>
            </a:r>
            <a:r>
              <a:rPr lang="en-US" sz="2400" dirty="0" smtClean="0"/>
              <a:t>danger in the city, danger in the wilderness, danger at sea, danger from false brothers; </a:t>
            </a:r>
            <a:r>
              <a:rPr lang="en-US" sz="2400" dirty="0" smtClean="0"/>
              <a:t>in </a:t>
            </a:r>
            <a:r>
              <a:rPr lang="en-US" sz="2400" dirty="0" smtClean="0"/>
              <a:t>toil and hardship, through many a sleepless night</a:t>
            </a:r>
            <a:r>
              <a:rPr lang="en-US" sz="2400" dirty="0" smtClean="0"/>
              <a:t>, </a:t>
            </a:r>
            <a:r>
              <a:rPr lang="en-US" sz="2400" dirty="0" smtClean="0"/>
              <a:t>in hunger and thirst, often without food</a:t>
            </a:r>
            <a:r>
              <a:rPr lang="en-US" sz="2400" dirty="0" smtClean="0"/>
              <a:t>, </a:t>
            </a:r>
            <a:r>
              <a:rPr lang="en-US" sz="2400" dirty="0" smtClean="0"/>
              <a:t>in cold and exposure. </a:t>
            </a:r>
            <a:r>
              <a:rPr lang="en-US" sz="2400" dirty="0" smtClean="0"/>
              <a:t>And, </a:t>
            </a:r>
            <a:r>
              <a:rPr lang="en-US" sz="2400" dirty="0" smtClean="0"/>
              <a:t>apart from other things, there is the daily pressure on me of my anxiety </a:t>
            </a:r>
            <a:r>
              <a:rPr lang="en-US" sz="2400" dirty="0" smtClean="0"/>
              <a:t>for </a:t>
            </a:r>
            <a:r>
              <a:rPr lang="en-US" sz="2400" dirty="0" smtClean="0"/>
              <a:t>all the churches</a:t>
            </a:r>
            <a:r>
              <a:rPr lang="en-US" sz="2400" dirty="0" smtClean="0"/>
              <a:t>. </a:t>
            </a:r>
            <a:r>
              <a:rPr lang="en-US" sz="2400" dirty="0" smtClean="0"/>
              <a:t>Who is weak, and I am not weak? Who is made to fall, and I am not indignant</a:t>
            </a:r>
            <a:r>
              <a:rPr lang="en-US" sz="2400" dirty="0" smtClean="0"/>
              <a:t>?” 2 Corinthians 11:21b-29.</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itle 1"/>
          <p:cNvSpPr>
            <a:spLocks noGrp="1"/>
          </p:cNvSpPr>
          <p:nvPr>
            <p:ph type="title"/>
          </p:nvPr>
        </p:nvSpPr>
        <p:spPr>
          <a:xfrm>
            <a:off x="228600" y="457200"/>
            <a:ext cx="8686800" cy="838200"/>
          </a:xfrm>
        </p:spPr>
        <p:txBody>
          <a:bodyPr/>
          <a:lstStyle/>
          <a:p>
            <a:pPr algn="ctr"/>
            <a:r>
              <a:rPr lang="en-US" dirty="0" smtClean="0"/>
              <a:t>Vv. 16-18</a:t>
            </a:r>
            <a:endParaRPr lang="en-US" dirty="0"/>
          </a:p>
        </p:txBody>
      </p:sp>
      <p:sp>
        <p:nvSpPr>
          <p:cNvPr id="4" name="Content Placeholder 2"/>
          <p:cNvSpPr txBox="1">
            <a:spLocks/>
          </p:cNvSpPr>
          <p:nvPr/>
        </p:nvSpPr>
        <p:spPr>
          <a:xfrm>
            <a:off x="152400" y="0"/>
            <a:ext cx="9144000" cy="530383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Title 4"/>
          <p:cNvSpPr txBox="1">
            <a:spLocks/>
          </p:cNvSpPr>
          <p:nvPr/>
        </p:nvSpPr>
        <p:spPr>
          <a:xfrm>
            <a:off x="4495800" y="114837"/>
            <a:ext cx="4648200" cy="841248"/>
          </a:xfrm>
          <a:prstGeom prst="rect">
            <a:avLst/>
          </a:prstGeom>
        </p:spPr>
        <p:txBody>
          <a:bodyPr vert="horz"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 Paul, </a:t>
            </a:r>
            <a:b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The willing Slave</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7" name="Content Placeholder 7" descr="Paul the Apostle- Rembrandt.jpg"/>
          <p:cNvPicPr>
            <a:picLocks noChangeAspect="1"/>
          </p:cNvPicPr>
          <p:nvPr/>
        </p:nvPicPr>
        <p:blipFill>
          <a:blip r:embed="rId2" cstate="print"/>
          <a:stretch>
            <a:fillRect/>
          </a:stretch>
        </p:blipFill>
        <p:spPr>
          <a:xfrm>
            <a:off x="4536344" y="1066800"/>
            <a:ext cx="4607656" cy="5638800"/>
          </a:xfrm>
          <a:prstGeom prst="rect">
            <a:avLst/>
          </a:prstGeom>
          <a:ln>
            <a:noFill/>
          </a:ln>
          <a:effectLst>
            <a:outerShdw blurRad="495300" dist="317500" dir="6720000" sx="107000" sy="107000" rotWithShape="0">
              <a:prstClr val="black">
                <a:alpha val="38000"/>
              </a:prstClr>
            </a:outerShdw>
            <a:softEdge rad="112500"/>
          </a:effectLst>
        </p:spPr>
      </p:pic>
      <p:pic>
        <p:nvPicPr>
          <p:cNvPr id="9" name="Picture 8" descr="Whipped back.jpg"/>
          <p:cNvPicPr>
            <a:picLocks noChangeAspect="1"/>
          </p:cNvPicPr>
          <p:nvPr/>
        </p:nvPicPr>
        <p:blipFill>
          <a:blip r:embed="rId3" cstate="print"/>
          <a:stretch>
            <a:fillRect/>
          </a:stretch>
        </p:blipFill>
        <p:spPr>
          <a:xfrm>
            <a:off x="4572000" y="1066800"/>
            <a:ext cx="4572000" cy="5638800"/>
          </a:xfrm>
          <a:prstGeom prst="rect">
            <a:avLst/>
          </a:prstGeom>
          <a:ln>
            <a:noFill/>
          </a:ln>
          <a:effectLst>
            <a:outerShdw blurRad="355600" dist="622300" dir="7140000" sx="104000" sy="104000" rotWithShape="0">
              <a:prstClr val="black">
                <a:alpha val="40000"/>
              </a:prstClr>
            </a:outerShd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
                                            <p:txEl>
                                              <p:pRg st="0" end="0"/>
                                            </p:txEl>
                                          </p:spTgt>
                                        </p:tgtEl>
                                      </p:cBhvr>
                                    </p:animEffect>
                                    <p:set>
                                      <p:cBhvr>
                                        <p:cTn id="44" dur="1" fill="hold">
                                          <p:stCondLst>
                                            <p:cond delay="499"/>
                                          </p:stCondLst>
                                        </p:cTn>
                                        <p:tgtEl>
                                          <p:spTgt spid="3">
                                            <p:txEl>
                                              <p:pRg st="0" end="0"/>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
                                            <p:txEl>
                                              <p:pRg st="1" end="1"/>
                                            </p:txEl>
                                          </p:spTgt>
                                        </p:tgtEl>
                                      </p:cBhvr>
                                    </p:animEffect>
                                    <p:set>
                                      <p:cBhvr>
                                        <p:cTn id="47" dur="1" fill="hold">
                                          <p:stCondLst>
                                            <p:cond delay="499"/>
                                          </p:stCondLst>
                                        </p:cTn>
                                        <p:tgtEl>
                                          <p:spTgt spid="3">
                                            <p:txEl>
                                              <p:pRg st="1" end="1"/>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
                                            <p:txEl>
                                              <p:pRg st="2" end="2"/>
                                            </p:txEl>
                                          </p:spTgt>
                                        </p:tgtEl>
                                      </p:cBhvr>
                                    </p:animEffect>
                                    <p:set>
                                      <p:cBhvr>
                                        <p:cTn id="50" dur="1" fill="hold">
                                          <p:stCondLst>
                                            <p:cond delay="499"/>
                                          </p:stCondLst>
                                        </p:cTn>
                                        <p:tgtEl>
                                          <p:spTgt spid="3">
                                            <p:txEl>
                                              <p:pRg st="2" end="2"/>
                                            </p:txEl>
                                          </p:spTgt>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3">
                                            <p:txEl>
                                              <p:pRg st="3" end="3"/>
                                            </p:txEl>
                                          </p:spTgt>
                                        </p:tgtEl>
                                      </p:cBhvr>
                                    </p:animEffect>
                                    <p:set>
                                      <p:cBhvr>
                                        <p:cTn id="53" dur="1" fill="hold">
                                          <p:stCondLst>
                                            <p:cond delay="499"/>
                                          </p:stCondLst>
                                        </p:cTn>
                                        <p:tgtEl>
                                          <p:spTgt spid="3">
                                            <p:txEl>
                                              <p:pRg st="3" end="3"/>
                                            </p:txEl>
                                          </p:spTgt>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
                                            <p:txEl>
                                              <p:pRg st="4" end="4"/>
                                            </p:txEl>
                                          </p:spTgt>
                                        </p:tgtEl>
                                      </p:cBhvr>
                                    </p:animEffect>
                                    <p:set>
                                      <p:cBhvr>
                                        <p:cTn id="56" dur="1" fill="hold">
                                          <p:stCondLst>
                                            <p:cond delay="499"/>
                                          </p:stCondLst>
                                        </p:cTn>
                                        <p:tgtEl>
                                          <p:spTgt spid="3">
                                            <p:txEl>
                                              <p:pRg st="4" end="4"/>
                                            </p:txEl>
                                          </p:spTgt>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
                                            <p:txEl>
                                              <p:pRg st="5" end="5"/>
                                            </p:txEl>
                                          </p:spTgt>
                                        </p:tgtEl>
                                      </p:cBhvr>
                                    </p:animEffect>
                                    <p:set>
                                      <p:cBhvr>
                                        <p:cTn id="59" dur="1" fill="hold">
                                          <p:stCondLst>
                                            <p:cond delay="499"/>
                                          </p:stCondLst>
                                        </p:cTn>
                                        <p:tgtEl>
                                          <p:spTgt spid="3">
                                            <p:txEl>
                                              <p:pRg st="5" end="5"/>
                                            </p:txEl>
                                          </p:spTgt>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
                                            <p:txEl>
                                              <p:pRg st="6" end="6"/>
                                            </p:txEl>
                                          </p:spTgt>
                                        </p:tgtEl>
                                      </p:cBhvr>
                                    </p:animEffect>
                                    <p:set>
                                      <p:cBhvr>
                                        <p:cTn id="62" dur="1" fill="hold">
                                          <p:stCondLst>
                                            <p:cond delay="499"/>
                                          </p:stCondLst>
                                        </p:cTn>
                                        <p:tgtEl>
                                          <p:spTgt spid="3">
                                            <p:txEl>
                                              <p:pRg st="6" end="6"/>
                                            </p:txEl>
                                          </p:spTgt>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2000"/>
                                        <p:tgtEl>
                                          <p:spTgt spid="6"/>
                                        </p:tgtEl>
                                      </p:cBhvr>
                                    </p:animEffect>
                                  </p:childTnLst>
                                </p:cTn>
                              </p:par>
                            </p:childTnLst>
                          </p:cTn>
                        </p:par>
                        <p:par>
                          <p:cTn id="66" fill="hold">
                            <p:stCondLst>
                              <p:cond delay="2000"/>
                            </p:stCondLst>
                            <p:childTnLst>
                              <p:par>
                                <p:cTn id="67" presetID="22" presetClass="entr" presetSubtype="1" fill="hold" grpId="0" nodeType="afterEffect">
                                  <p:stCondLst>
                                    <p:cond delay="0"/>
                                  </p:stCondLst>
                                  <p:iterate type="wd">
                                    <p:tmPct val="10000"/>
                                  </p:iterate>
                                  <p:childTnLst>
                                    <p:set>
                                      <p:cBhvr>
                                        <p:cTn id="68" dur="1" fill="hold">
                                          <p:stCondLst>
                                            <p:cond delay="0"/>
                                          </p:stCondLst>
                                        </p:cTn>
                                        <p:tgtEl>
                                          <p:spTgt spid="8"/>
                                        </p:tgtEl>
                                        <p:attrNameLst>
                                          <p:attrName>style.visibility</p:attrName>
                                        </p:attrNameLst>
                                      </p:cBhvr>
                                      <p:to>
                                        <p:strVal val="visible"/>
                                      </p:to>
                                    </p:set>
                                    <p:animEffect transition="in" filter="wipe(up)">
                                      <p:cBhvr>
                                        <p:cTn id="69" dur="2000"/>
                                        <p:tgtEl>
                                          <p:spTgt spid="8"/>
                                        </p:tgtEl>
                                      </p:cBhvr>
                                    </p:animEffect>
                                  </p:childTnLst>
                                </p:cTn>
                              </p:par>
                              <p:par>
                                <p:cTn id="70" presetID="10" presetClass="entr" presetSubtype="0" fill="hold" nodeType="withEffect">
                                  <p:stCondLst>
                                    <p:cond delay="1000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20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8"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438400"/>
            <a:ext cx="9144000" cy="838200"/>
          </a:xfrm>
        </p:spPr>
        <p:txBody>
          <a:bodyPr/>
          <a:lstStyle/>
          <a:p>
            <a:pPr algn="ctr"/>
            <a:r>
              <a:rPr lang="en-US" dirty="0" smtClean="0"/>
              <a:t>Questions</a:t>
            </a:r>
            <a:endParaRPr lang="en-US" dirty="0"/>
          </a:p>
        </p:txBody>
      </p:sp>
      <p:sp>
        <p:nvSpPr>
          <p:cNvPr id="8" name="Content Placeholder 7"/>
          <p:cNvSpPr>
            <a:spLocks noGrp="1"/>
          </p:cNvSpPr>
          <p:nvPr>
            <p:ph idx="1"/>
          </p:nvPr>
        </p:nvSpPr>
        <p:spPr>
          <a:xfrm>
            <a:off x="0" y="1981200"/>
            <a:ext cx="9144000" cy="4525963"/>
          </a:xfrm>
        </p:spPr>
        <p:txBody>
          <a:bodyPr/>
          <a:lstStyle/>
          <a:p>
            <a:pPr algn="ctr">
              <a:buNone/>
            </a:pPr>
            <a:r>
              <a:rPr lang="en-US" dirty="0" smtClean="0"/>
              <a:t>The grace of the Lord </a:t>
            </a:r>
            <a:r>
              <a:rPr lang="en-US" dirty="0" smtClean="0"/>
              <a:t>(Vs 18) is </a:t>
            </a:r>
            <a:r>
              <a:rPr lang="en-US" dirty="0" smtClean="0"/>
              <a:t>with those who have partaken of </a:t>
            </a:r>
            <a:r>
              <a:rPr lang="en-US" dirty="0" smtClean="0"/>
              <a:t>His loving grace!</a:t>
            </a:r>
          </a:p>
          <a:p>
            <a:pPr algn="ctr">
              <a:buNone/>
            </a:pPr>
            <a:r>
              <a:rPr lang="en-US" dirty="0" smtClean="0"/>
              <a:t>May it be with us…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20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8">
                                            <p:txEl>
                                              <p:pRg st="0" end="0"/>
                                            </p:txEl>
                                          </p:spTgt>
                                        </p:tgtEl>
                                      </p:cBhvr>
                                    </p:animEffect>
                                    <p:set>
                                      <p:cBhvr>
                                        <p:cTn id="16" dur="1" fill="hold">
                                          <p:stCondLst>
                                            <p:cond delay="499"/>
                                          </p:stCondLst>
                                        </p:cTn>
                                        <p:tgtEl>
                                          <p:spTgt spid="8">
                                            <p:txEl>
                                              <p:pRg st="0" end="0"/>
                                            </p:txEl>
                                          </p:spTgt>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8">
                                            <p:txEl>
                                              <p:pRg st="1" end="1"/>
                                            </p:txEl>
                                          </p:spTgt>
                                        </p:tgtEl>
                                      </p:cBhvr>
                                    </p:animEffect>
                                    <p:set>
                                      <p:cBhvr>
                                        <p:cTn id="19" dur="1" fill="hold">
                                          <p:stCondLst>
                                            <p:cond delay="499"/>
                                          </p:stCondLst>
                                        </p:cTn>
                                        <p:tgtEl>
                                          <p:spTgt spid="8">
                                            <p:txEl>
                                              <p:pRg st="1" end="1"/>
                                            </p:txEl>
                                          </p:spTgt>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build="p"/>
      <p:bldP spid="8"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he Road to Emmaus.jpg"/>
          <p:cNvPicPr>
            <a:picLocks noGrp="1" noChangeAspect="1"/>
          </p:cNvPicPr>
          <p:nvPr>
            <p:ph type="pic" idx="1"/>
          </p:nvPr>
        </p:nvPicPr>
        <p:blipFill>
          <a:blip r:embed="rId2" cstate="print"/>
          <a:srcRect t="3970" b="3970"/>
          <a:stretch>
            <a:fillRect/>
          </a:stretch>
        </p:blipFill>
        <p:spPr>
          <a:effectLst>
            <a:outerShdw blurRad="457200" dist="622300" dir="6900000" sx="104000" sy="104000" rotWithShape="0">
              <a:prstClr val="black">
                <a:alpha val="41000"/>
              </a:prstClr>
            </a:outerShdw>
            <a:reflection blurRad="1000" stA="49000" endA="500" endPos="10000" dist="900" dir="5400000" sy="-90000" algn="bl" rotWithShape="0"/>
          </a:effectLst>
        </p:spPr>
      </p:pic>
      <p:sp>
        <p:nvSpPr>
          <p:cNvPr id="4" name="Title 3"/>
          <p:cNvSpPr>
            <a:spLocks noGrp="1"/>
          </p:cNvSpPr>
          <p:nvPr>
            <p:ph type="title"/>
          </p:nvPr>
        </p:nvSpPr>
        <p:spPr>
          <a:xfrm>
            <a:off x="228600" y="4876800"/>
            <a:ext cx="5867400" cy="522288"/>
          </a:xfrm>
        </p:spPr>
        <p:txBody>
          <a:bodyPr/>
          <a:lstStyle/>
          <a:p>
            <a:r>
              <a:rPr lang="en-US" dirty="0" smtClean="0"/>
              <a:t>Galatians bible study	</a:t>
            </a:r>
            <a:r>
              <a:rPr lang="en-US" dirty="0" smtClean="0"/>
              <a:t> </a:t>
            </a:r>
            <a:r>
              <a:rPr lang="en-US" u="sng" dirty="0" smtClean="0"/>
              <a:t>is over!</a:t>
            </a:r>
            <a:endParaRPr lang="en-US" u="sng" dirty="0"/>
          </a:p>
        </p:txBody>
      </p:sp>
      <p:sp>
        <p:nvSpPr>
          <p:cNvPr id="6" name="Text Placeholder 5"/>
          <p:cNvSpPr>
            <a:spLocks noGrp="1"/>
          </p:cNvSpPr>
          <p:nvPr>
            <p:ph type="body" sz="half" idx="2"/>
          </p:nvPr>
        </p:nvSpPr>
        <p:spPr>
          <a:xfrm>
            <a:off x="228600" y="5416258"/>
            <a:ext cx="5867400" cy="1324782"/>
          </a:xfrm>
        </p:spPr>
        <p:txBody>
          <a:bodyPr>
            <a:noAutofit/>
          </a:bodyPr>
          <a:lstStyle/>
          <a:p>
            <a:r>
              <a:rPr lang="en-US" sz="2800" dirty="0" smtClean="0">
                <a:latin typeface="Algerian" pitchFamily="82" charset="0"/>
              </a:rPr>
              <a:t>See you next </a:t>
            </a:r>
            <a:r>
              <a:rPr lang="en-US" sz="2800" dirty="0" smtClean="0">
                <a:latin typeface="Algerian" pitchFamily="82" charset="0"/>
              </a:rPr>
              <a:t>week to begin our study on election. </a:t>
            </a:r>
            <a:endParaRPr lang="en-US" sz="2800" dirty="0" smtClean="0">
              <a:latin typeface="Algerian" pitchFamily="82" charset="0"/>
            </a:endParaRPr>
          </a:p>
          <a:p>
            <a:r>
              <a:rPr lang="en-US" sz="2800" dirty="0" smtClean="0">
                <a:latin typeface="Algerian" pitchFamily="82" charset="0"/>
              </a:rPr>
              <a:t>Invite a friend.</a:t>
            </a:r>
            <a:endParaRPr lang="en-US" sz="2800" dirty="0">
              <a:latin typeface="Algerian" pitchFamily="82" charset="0"/>
            </a:endParaRPr>
          </a:p>
        </p:txBody>
      </p:sp>
      <p:sp>
        <p:nvSpPr>
          <p:cNvPr id="8" name="Rectangle 7"/>
          <p:cNvSpPr/>
          <p:nvPr/>
        </p:nvSpPr>
        <p:spPr>
          <a:xfrm>
            <a:off x="5902098" y="5934670"/>
            <a:ext cx="3222742"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 Aug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fontScale="90000"/>
          </a:bodyPr>
          <a:lstStyle/>
          <a:p>
            <a:pPr algn="ctr"/>
            <a:r>
              <a:rPr lang="en-US" dirty="0" smtClean="0"/>
              <a:t>Galatians 6:11-18</a:t>
            </a:r>
            <a:br>
              <a:rPr lang="en-US" dirty="0" smtClean="0"/>
            </a:br>
            <a:r>
              <a:rPr lang="en-US" sz="2200" dirty="0" smtClean="0"/>
              <a:t>Closing exhortation and reminder</a:t>
            </a:r>
            <a:endParaRPr lang="en-US" dirty="0"/>
          </a:p>
        </p:txBody>
      </p:sp>
      <p:sp>
        <p:nvSpPr>
          <p:cNvPr id="3" name="Content Placeholder 2"/>
          <p:cNvSpPr>
            <a:spLocks noGrp="1"/>
          </p:cNvSpPr>
          <p:nvPr>
            <p:ph idx="1"/>
          </p:nvPr>
        </p:nvSpPr>
        <p:spPr>
          <a:xfrm>
            <a:off x="0" y="1219200"/>
            <a:ext cx="9144000" cy="5638800"/>
          </a:xfrm>
        </p:spPr>
        <p:txBody>
          <a:bodyPr>
            <a:normAutofit fontScale="70000" lnSpcReduction="20000"/>
          </a:bodyPr>
          <a:lstStyle/>
          <a:p>
            <a:r>
              <a:rPr lang="en-US" dirty="0" smtClean="0"/>
              <a:t>Review.</a:t>
            </a:r>
          </a:p>
          <a:p>
            <a:r>
              <a:rPr lang="en-US" dirty="0" smtClean="0"/>
              <a:t>Recall the Jerusalem Council. A question raised: “The apostles and the elders were gathered together to consider this matter. And after there had been much debate, Peter stood up and said to them, "Brothers, you know that in the early days God made a choice among you, that by my mouth the Gentiles should hear the word of the gospel and believe. And God, who knows the heart, bore witness to them, by giving them the Holy Spirit just as he did to us, and he made no distinction between us and them, having cleansed their hearts by faith. Now, therefore, why are you putting God to the test by placing a yoke on the neck of the disciples that neither our fathers nor we have been able to bear? But we believe that we will be saved through the grace of the Lord Jesus, just as they will.“ Act 15:6-11. ESV.</a:t>
            </a:r>
          </a:p>
          <a:p>
            <a:r>
              <a:rPr lang="en-US" dirty="0" smtClean="0"/>
              <a:t>Peter (the Apostle to the Jews) asked this. The gospel was making sense to the disciples.</a:t>
            </a:r>
          </a:p>
          <a:p>
            <a:r>
              <a:rPr lang="en-US" dirty="0" smtClean="0"/>
              <a:t>It’s a New Testament. What does salvation in it look like? </a:t>
            </a:r>
          </a:p>
          <a:p>
            <a:r>
              <a:rPr lang="en-US" dirty="0" smtClean="0"/>
              <a:t>It looks like faith from start to finish. (Romans 1:16-17).</a:t>
            </a:r>
          </a:p>
          <a:p>
            <a:pPr lvl="1"/>
            <a:r>
              <a:rPr lang="en-US" dirty="0" smtClean="0"/>
              <a:t>What do you think when someone says that faith is to “be accepted?” meaning that you don’t </a:t>
            </a:r>
            <a:r>
              <a:rPr lang="en-US" dirty="0" err="1" smtClean="0"/>
              <a:t>neccesarily</a:t>
            </a:r>
            <a:r>
              <a:rPr lang="en-US" dirty="0" smtClean="0"/>
              <a:t> need to understand it…just </a:t>
            </a:r>
            <a:r>
              <a:rPr lang="en-US" dirty="0" smtClean="0"/>
              <a:t>“accept it?”</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Vs. 11</a:t>
            </a:r>
            <a:endParaRPr lang="en-US" dirty="0"/>
          </a:p>
        </p:txBody>
      </p:sp>
      <p:sp>
        <p:nvSpPr>
          <p:cNvPr id="3" name="Content Placeholder 2"/>
          <p:cNvSpPr>
            <a:spLocks noGrp="1"/>
          </p:cNvSpPr>
          <p:nvPr>
            <p:ph sz="half" idx="1"/>
          </p:nvPr>
        </p:nvSpPr>
        <p:spPr>
          <a:xfrm>
            <a:off x="0" y="1219200"/>
            <a:ext cx="4495800" cy="5638800"/>
          </a:xfrm>
        </p:spPr>
        <p:txBody>
          <a:bodyPr>
            <a:normAutofit fontScale="77500" lnSpcReduction="20000"/>
          </a:bodyPr>
          <a:lstStyle/>
          <a:p>
            <a:r>
              <a:rPr lang="en-US" dirty="0" smtClean="0"/>
              <a:t>“See with what large letters I am writing to you</a:t>
            </a:r>
            <a:r>
              <a:rPr lang="en-US" baseline="30000" dirty="0" smtClean="0"/>
              <a:t> </a:t>
            </a:r>
            <a:r>
              <a:rPr lang="en-US" dirty="0" smtClean="0"/>
              <a:t>with my own hand.”</a:t>
            </a:r>
          </a:p>
          <a:p>
            <a:r>
              <a:rPr lang="en-US" dirty="0" smtClean="0"/>
              <a:t>The use of UNCIAL manuscripts are the earliest we have of the NT. They were all capital letters. </a:t>
            </a:r>
          </a:p>
          <a:p>
            <a:r>
              <a:rPr lang="en-US" dirty="0" smtClean="0"/>
              <a:t>Scholars have slight disagreement about whether the “large letter” comment means Paul wrote the whole letter himself or whether he just signed it from his amanuensis.</a:t>
            </a:r>
          </a:p>
          <a:p>
            <a:r>
              <a:rPr lang="en-US" dirty="0" smtClean="0"/>
              <a:t>Bottom line is that he’s calling them to remember that it is </a:t>
            </a:r>
            <a:r>
              <a:rPr lang="en-US" i="1" dirty="0" smtClean="0"/>
              <a:t>his</a:t>
            </a:r>
            <a:r>
              <a:rPr lang="en-US" dirty="0" smtClean="0"/>
              <a:t> teaching they’re receiving. </a:t>
            </a:r>
          </a:p>
          <a:p>
            <a:r>
              <a:rPr lang="en-US" dirty="0" smtClean="0"/>
              <a:t>The Galatians were receiving the word(s) of God through the Apostle. </a:t>
            </a:r>
            <a:endParaRPr lang="en-US" dirty="0"/>
          </a:p>
        </p:txBody>
      </p:sp>
      <p:pic>
        <p:nvPicPr>
          <p:cNvPr id="6" name="Content Placeholder 5" descr="P46.jpg"/>
          <p:cNvPicPr>
            <a:picLocks noGrp="1" noChangeAspect="1"/>
          </p:cNvPicPr>
          <p:nvPr>
            <p:ph sz="half" idx="2"/>
          </p:nvPr>
        </p:nvPicPr>
        <p:blipFill>
          <a:blip r:embed="rId2" cstate="print"/>
          <a:stretch>
            <a:fillRect/>
          </a:stretch>
        </p:blipFill>
        <p:spPr>
          <a:xfrm>
            <a:off x="4724400" y="1219200"/>
            <a:ext cx="4419600" cy="5486400"/>
          </a:xfrm>
          <a:prstGeom prst="rect">
            <a:avLst/>
          </a:prstGeom>
          <a:ln>
            <a:noFill/>
          </a:ln>
          <a:effectLst>
            <a:outerShdw blurRad="292100" dist="533400" dir="8340000" sx="102000" sy="102000" rotWithShape="0">
              <a:prstClr val="black">
                <a:alpha val="39000"/>
              </a:prstClr>
            </a:outerShd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normAutofit/>
          </a:bodyPr>
          <a:lstStyle/>
          <a:p>
            <a:pPr algn="ctr"/>
            <a:r>
              <a:rPr lang="en-US" sz="2800" dirty="0" smtClean="0"/>
              <a:t>Vs. 12a</a:t>
            </a:r>
            <a:endParaRPr lang="en-US" sz="2800" dirty="0"/>
          </a:p>
        </p:txBody>
      </p:sp>
      <p:sp>
        <p:nvSpPr>
          <p:cNvPr id="3" name="Content Placeholder 2"/>
          <p:cNvSpPr>
            <a:spLocks noGrp="1"/>
          </p:cNvSpPr>
          <p:nvPr>
            <p:ph idx="1"/>
          </p:nvPr>
        </p:nvSpPr>
        <p:spPr>
          <a:xfrm>
            <a:off x="0" y="1027044"/>
            <a:ext cx="9144000" cy="5791200"/>
          </a:xfrm>
        </p:spPr>
        <p:txBody>
          <a:bodyPr>
            <a:noAutofit/>
          </a:bodyPr>
          <a:lstStyle/>
          <a:p>
            <a:r>
              <a:rPr lang="en-US" sz="1700" dirty="0" smtClean="0"/>
              <a:t>“It is those who want to make a good showing in the flesh who would force you to be                                                               circumcised...”</a:t>
            </a:r>
          </a:p>
          <a:p>
            <a:r>
              <a:rPr lang="en-US" sz="1700" dirty="0" smtClean="0"/>
              <a:t>"</a:t>
            </a:r>
            <a:r>
              <a:rPr lang="en-US" sz="1700" dirty="0" smtClean="0">
                <a:solidFill>
                  <a:srgbClr val="FF0000"/>
                </a:solidFill>
              </a:rPr>
              <a:t>The scribes and the Pharisees sit on Moses’ seat, so practice and observe whatever they tell you—but not what they do. For they preach, but do not practice. They tie up heavy burdens, hard to bear, and lay them on people’s shoulders, but they themselves are not willing to move them with their finger. They do all their deeds to be seen by others</a:t>
            </a:r>
            <a:r>
              <a:rPr lang="en-US" sz="1700" dirty="0" smtClean="0"/>
              <a:t>,” Matthew 23:2-5a.</a:t>
            </a:r>
          </a:p>
          <a:p>
            <a:pPr lvl="1"/>
            <a:r>
              <a:rPr lang="en-US" sz="1700" dirty="0" smtClean="0"/>
              <a:t>You can hear the same righteous anger against such people in Paul’s tone in 5:12.</a:t>
            </a:r>
          </a:p>
          <a:p>
            <a:r>
              <a:rPr lang="en-US" sz="1700" dirty="0" smtClean="0"/>
              <a:t>Remember in Ch 5 that we talked about freedom in Christ? Total liberty!? </a:t>
            </a:r>
          </a:p>
          <a:p>
            <a:pPr lvl="1"/>
            <a:r>
              <a:rPr lang="en-US" sz="1700" dirty="0" smtClean="0"/>
              <a:t>Jesus says, “</a:t>
            </a:r>
            <a:r>
              <a:rPr lang="en-US" sz="1700" dirty="0" smtClean="0">
                <a:solidFill>
                  <a:srgbClr val="FF0000"/>
                </a:solidFill>
              </a:rPr>
              <a:t>My yoke is easy and my burden is light</a:t>
            </a:r>
            <a:r>
              <a:rPr lang="en-US" sz="1700" dirty="0" smtClean="0"/>
              <a:t>,” Matthew 11:30.</a:t>
            </a:r>
          </a:p>
          <a:p>
            <a:pPr marL="342900" lvl="1" indent="-342900">
              <a:buFont typeface="Wingdings 2"/>
              <a:buChar char=""/>
            </a:pPr>
            <a:r>
              <a:rPr lang="en-US" sz="1700" b="1" dirty="0" smtClean="0"/>
              <a:t>We have the antithesis of what </a:t>
            </a:r>
            <a:r>
              <a:rPr lang="en-US" sz="1700" b="1" dirty="0" smtClean="0"/>
              <a:t>the Pharisees </a:t>
            </a:r>
            <a:r>
              <a:rPr lang="en-US" sz="1700" b="1" dirty="0" smtClean="0"/>
              <a:t>do in Galatians 6</a:t>
            </a:r>
            <a:r>
              <a:rPr lang="en-US" sz="1700" dirty="0" smtClean="0"/>
              <a:t>. Whatever yoke remains in sanctification that we struggle with is to be born by each other. 6:2. This is the law of Christ. </a:t>
            </a:r>
            <a:r>
              <a:rPr lang="en-US" sz="1700" dirty="0" smtClean="0"/>
              <a:t>Therefore </a:t>
            </a:r>
            <a:r>
              <a:rPr lang="en-US" sz="1700" dirty="0" smtClean="0"/>
              <a:t>our </a:t>
            </a:r>
            <a:r>
              <a:rPr lang="en-US" sz="1700" dirty="0" smtClean="0"/>
              <a:t>burdens, </a:t>
            </a:r>
            <a:r>
              <a:rPr lang="en-US" sz="1700" dirty="0" smtClean="0"/>
              <a:t>in a real </a:t>
            </a:r>
            <a:r>
              <a:rPr lang="en-US" sz="1700" dirty="0" smtClean="0"/>
              <a:t>sense, are </a:t>
            </a:r>
            <a:r>
              <a:rPr lang="en-US" sz="1700" dirty="0" smtClean="0"/>
              <a:t>1) our </a:t>
            </a:r>
            <a:r>
              <a:rPr lang="en-US" sz="1700" dirty="0" smtClean="0"/>
              <a:t>own sin/struggles, </a:t>
            </a:r>
            <a:r>
              <a:rPr lang="en-US" sz="1700" dirty="0" smtClean="0"/>
              <a:t>and 2) each </a:t>
            </a:r>
            <a:r>
              <a:rPr lang="en-US" sz="1700" dirty="0" smtClean="0"/>
              <a:t>other’s.</a:t>
            </a:r>
            <a:endParaRPr lang="en-US" sz="1700" dirty="0" smtClean="0"/>
          </a:p>
          <a:p>
            <a:pPr marL="342900" lvl="1" indent="-342900">
              <a:buFont typeface="Wingdings 2"/>
              <a:buChar char=""/>
            </a:pPr>
            <a:r>
              <a:rPr lang="en-US" sz="1700" dirty="0" smtClean="0"/>
              <a:t>Circumcision was the sign of the OT covenant. Genesis 17:10.</a:t>
            </a:r>
          </a:p>
          <a:p>
            <a:pPr marL="342900" lvl="1" indent="-342900">
              <a:buFont typeface="Wingdings 2"/>
              <a:buChar char=""/>
            </a:pPr>
            <a:r>
              <a:rPr lang="en-US" sz="1700" dirty="0" smtClean="0"/>
              <a:t>The NT sign of community is water baptism. </a:t>
            </a:r>
          </a:p>
          <a:p>
            <a:pPr marL="742950" lvl="2" indent="-342900">
              <a:buFont typeface="Wingdings 2"/>
              <a:buChar char=""/>
            </a:pPr>
            <a:r>
              <a:rPr lang="en-US" sz="1700" dirty="0" smtClean="0"/>
              <a:t>However, it was no less wrong to select circumcision as the </a:t>
            </a:r>
            <a:r>
              <a:rPr lang="en-US" sz="1700" i="1" dirty="0" smtClean="0"/>
              <a:t>sole </a:t>
            </a:r>
            <a:r>
              <a:rPr lang="en-US" sz="1700" dirty="0" smtClean="0"/>
              <a:t>identification of faithfulness over the Galatians then it is for many today who select only water baptism as the sign.</a:t>
            </a:r>
          </a:p>
          <a:p>
            <a:pPr marL="742950" lvl="2" indent="-342900">
              <a:buFont typeface="Wingdings 2"/>
              <a:buChar char=""/>
            </a:pPr>
            <a:r>
              <a:rPr lang="en-US" sz="1700" dirty="0" smtClean="0"/>
              <a:t>Whether it’s 1</a:t>
            </a:r>
            <a:r>
              <a:rPr lang="en-US" sz="1700" baseline="30000" dirty="0" smtClean="0"/>
              <a:t>st</a:t>
            </a:r>
            <a:r>
              <a:rPr lang="en-US" sz="1700" dirty="0" smtClean="0"/>
              <a:t> Century or 21</a:t>
            </a:r>
            <a:r>
              <a:rPr lang="en-US" sz="1700" baseline="30000" dirty="0" smtClean="0"/>
              <a:t>st</a:t>
            </a:r>
            <a:r>
              <a:rPr lang="en-US" sz="1700" dirty="0" smtClean="0"/>
              <a:t> Century, the Gospel is from faith to faith. JBFA.</a:t>
            </a:r>
          </a:p>
          <a:p>
            <a:pPr marL="342900" lvl="1" indent="-342900">
              <a:buFont typeface="Wingdings 2"/>
              <a:buChar char=""/>
            </a:pPr>
            <a:r>
              <a:rPr lang="en-US" sz="1700" dirty="0" smtClean="0"/>
              <a:t>Christ’s active obedience is why we’re saved. Not our experiences or actions!</a:t>
            </a:r>
          </a:p>
          <a:p>
            <a:pPr marL="342900" lvl="1" indent="-342900">
              <a:buFont typeface="Wingdings 2"/>
              <a:buChar char=""/>
            </a:pPr>
            <a:r>
              <a:rPr lang="en-US" sz="1700" dirty="0" smtClean="0"/>
              <a:t>You are </a:t>
            </a:r>
            <a:r>
              <a:rPr lang="en-US" sz="1700" i="1" dirty="0" smtClean="0"/>
              <a:t>not </a:t>
            </a:r>
            <a:r>
              <a:rPr lang="en-US" sz="1700" dirty="0" smtClean="0"/>
              <a:t>saved by what you do! John 6:63b: “</a:t>
            </a:r>
            <a:r>
              <a:rPr lang="en-US" sz="1700" dirty="0" smtClean="0">
                <a:solidFill>
                  <a:srgbClr val="FF0000"/>
                </a:solidFill>
              </a:rPr>
              <a:t>The flesh </a:t>
            </a:r>
            <a:r>
              <a:rPr lang="en-US" sz="1700" dirty="0" smtClean="0">
                <a:solidFill>
                  <a:schemeClr val="accent2">
                    <a:lumMod val="50000"/>
                  </a:schemeClr>
                </a:solidFill>
              </a:rPr>
              <a:t>[you] </a:t>
            </a:r>
            <a:r>
              <a:rPr lang="en-US" sz="1700" dirty="0" smtClean="0">
                <a:solidFill>
                  <a:srgbClr val="FF0000"/>
                </a:solidFill>
              </a:rPr>
              <a:t>is </a:t>
            </a:r>
            <a:r>
              <a:rPr lang="en-US" sz="1700" dirty="0" smtClean="0">
                <a:solidFill>
                  <a:schemeClr val="accent2">
                    <a:lumMod val="50000"/>
                  </a:schemeClr>
                </a:solidFill>
              </a:rPr>
              <a:t>[are]</a:t>
            </a:r>
            <a:r>
              <a:rPr lang="en-US" sz="1700" dirty="0" smtClean="0">
                <a:solidFill>
                  <a:srgbClr val="FF0000"/>
                </a:solidFill>
              </a:rPr>
              <a:t> no help at all</a:t>
            </a:r>
            <a:r>
              <a:rPr lang="en-US" sz="1700" dirty="0" smtClean="0"/>
              <a:t>.”</a:t>
            </a:r>
          </a:p>
        </p:txBody>
      </p:sp>
      <p:pic>
        <p:nvPicPr>
          <p:cNvPr id="4" name="Picture 3" descr="Peter and John before the sanhedrin.jpg"/>
          <p:cNvPicPr>
            <a:picLocks noChangeAspect="1"/>
          </p:cNvPicPr>
          <p:nvPr/>
        </p:nvPicPr>
        <p:blipFill>
          <a:blip r:embed="rId2" cstate="print"/>
          <a:stretch>
            <a:fillRect/>
          </a:stretch>
        </p:blipFill>
        <p:spPr>
          <a:xfrm>
            <a:off x="6629400" y="-76200"/>
            <a:ext cx="2514600" cy="1219200"/>
          </a:xfrm>
          <a:prstGeom prst="rect">
            <a:avLst/>
          </a:prstGeom>
          <a:ln>
            <a:noFill/>
          </a:ln>
          <a:effectLst>
            <a:outerShdw blurRad="381000" dist="215900" dir="8340000" sx="103000" sy="103000" rotWithShape="0">
              <a:prstClr val="black">
                <a:alpha val="80000"/>
              </a:prstClr>
            </a:outerShd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pPr marL="342900" lvl="1" indent="-342900">
              <a:buFont typeface="Wingdings 2"/>
              <a:buChar char=""/>
            </a:pPr>
            <a:r>
              <a:rPr lang="en-US" sz="1800" dirty="0" smtClean="0"/>
              <a:t>“…and only in order that they may not be persecuted for the cross of Christ.”</a:t>
            </a:r>
          </a:p>
          <a:p>
            <a:pPr marL="342900" lvl="1" indent="-342900">
              <a:buFont typeface="Wingdings 2"/>
              <a:buChar char=""/>
            </a:pPr>
            <a:r>
              <a:rPr lang="en-US" sz="1800" dirty="0" smtClean="0"/>
              <a:t>Persecution for the cause of Christ is because of the offensive justification of faith in Christ. The Judaizers did not know it so they avoided persecution for it. </a:t>
            </a:r>
          </a:p>
          <a:p>
            <a:pPr marL="342900" lvl="1" indent="-342900">
              <a:buFont typeface="Wingdings 2"/>
              <a:buChar char=""/>
            </a:pPr>
            <a:r>
              <a:rPr lang="en-US" sz="1800" dirty="0" smtClean="0"/>
              <a:t>The stumbling stone is the necessity of a perfect obedience that is in another.</a:t>
            </a:r>
          </a:p>
          <a:p>
            <a:pPr marL="342900" lvl="1" indent="-342900">
              <a:buFont typeface="Wingdings 2"/>
              <a:buChar char=""/>
            </a:pPr>
            <a:r>
              <a:rPr lang="en-US" sz="1800" dirty="0" smtClean="0"/>
              <a:t>“But if I, brothers, still preach circumcision, why am I still being persecuted? In that case</a:t>
            </a:r>
            <a:r>
              <a:rPr lang="en-US" sz="1800" baseline="30000" dirty="0" smtClean="0"/>
              <a:t> </a:t>
            </a:r>
            <a:r>
              <a:rPr lang="en-US" sz="1800" dirty="0" smtClean="0"/>
              <a:t>the offense of the cross has been removed,” Galatians 5:11.</a:t>
            </a:r>
          </a:p>
          <a:p>
            <a:pPr marL="342900" lvl="1" indent="-342900">
              <a:buFont typeface="Wingdings 2"/>
              <a:buChar char=""/>
            </a:pPr>
            <a:r>
              <a:rPr lang="en-US" sz="1800" dirty="0" smtClean="0"/>
              <a:t>You only endure this </a:t>
            </a:r>
            <a:r>
              <a:rPr lang="en-US" sz="1800" dirty="0" smtClean="0"/>
              <a:t>persecution if </a:t>
            </a:r>
            <a:r>
              <a:rPr lang="en-US" sz="1800" dirty="0" smtClean="0"/>
              <a:t>you believe it. A most common Greek word for “witness” is </a:t>
            </a:r>
            <a:r>
              <a:rPr lang="el-GR" sz="1800" dirty="0" smtClean="0"/>
              <a:t>μαρτυρέω</a:t>
            </a:r>
            <a:r>
              <a:rPr lang="en-US" sz="1800" dirty="0" smtClean="0"/>
              <a:t> (</a:t>
            </a:r>
            <a:r>
              <a:rPr lang="en-US" sz="1800" i="1" dirty="0" err="1" smtClean="0"/>
              <a:t>martyreō</a:t>
            </a:r>
            <a:r>
              <a:rPr lang="en-US" sz="1800" i="1" dirty="0" smtClean="0"/>
              <a:t>). </a:t>
            </a:r>
            <a:r>
              <a:rPr lang="en-US" sz="1800" dirty="0" smtClean="0"/>
              <a:t>How does this word come into the English language?</a:t>
            </a:r>
          </a:p>
          <a:p>
            <a:pPr marL="342900" lvl="1" indent="-342900">
              <a:buFont typeface="Wingdings 2"/>
              <a:buChar char=""/>
            </a:pPr>
            <a:r>
              <a:rPr lang="en-US" sz="1800" dirty="0" smtClean="0"/>
              <a:t>“But </a:t>
            </a:r>
            <a:r>
              <a:rPr lang="en-US" sz="1800" b="1" dirty="0" smtClean="0"/>
              <a:t>now</a:t>
            </a:r>
            <a:r>
              <a:rPr lang="en-US" sz="1800" dirty="0" smtClean="0"/>
              <a:t> that you have been </a:t>
            </a:r>
            <a:r>
              <a:rPr lang="en-US" sz="1800" b="1" dirty="0" smtClean="0"/>
              <a:t>set free from sin </a:t>
            </a:r>
            <a:r>
              <a:rPr lang="en-US" sz="1800" dirty="0" smtClean="0"/>
              <a:t>and have become slaves of God, the fruit you get </a:t>
            </a:r>
            <a:r>
              <a:rPr lang="en-US" sz="1800" b="1" dirty="0" smtClean="0"/>
              <a:t>leads to sanctification </a:t>
            </a:r>
            <a:r>
              <a:rPr lang="en-US" sz="1800" dirty="0" smtClean="0"/>
              <a:t>and</a:t>
            </a:r>
            <a:r>
              <a:rPr lang="en-US" sz="1800" baseline="30000" dirty="0" smtClean="0"/>
              <a:t> </a:t>
            </a:r>
            <a:r>
              <a:rPr lang="en-US" sz="1800" b="1" dirty="0" smtClean="0"/>
              <a:t>its end, eternal life</a:t>
            </a:r>
            <a:r>
              <a:rPr lang="en-US" sz="1800" dirty="0" smtClean="0"/>
              <a:t>. For the wages of sin is death, but the free gift of God is eternal life in Christ Jesus our Lord,” Romans 6:22-23.</a:t>
            </a:r>
          </a:p>
          <a:p>
            <a:pPr marL="342900" lvl="1" indent="-342900">
              <a:buFont typeface="Wingdings 2"/>
              <a:buChar char=""/>
            </a:pPr>
            <a:r>
              <a:rPr lang="en-US" sz="1800" dirty="0" smtClean="0"/>
              <a:t>Romans 9:30-31 quotes five OT passages saying: “What shall we say, then? That Gentiles who did not pursue righteousness have attained it, that is, a righteousness that is by faith; but that Israel who pursued a law that would lead to righteousness did not succeed in reaching that law. Why? Because they did not pursue it by faith, but as if it were based on works. They have stumbled over the</a:t>
            </a:r>
            <a:r>
              <a:rPr lang="en-US" sz="1800" baseline="30000" dirty="0" smtClean="0"/>
              <a:t> </a:t>
            </a:r>
            <a:r>
              <a:rPr lang="en-US" sz="1800" dirty="0" smtClean="0"/>
              <a:t>stumbling </a:t>
            </a:r>
            <a:r>
              <a:rPr lang="en-US" sz="2000" dirty="0" smtClean="0"/>
              <a:t>stone, as it is written,</a:t>
            </a:r>
            <a:br>
              <a:rPr lang="en-US" sz="2000" dirty="0" smtClean="0"/>
            </a:br>
            <a:r>
              <a:rPr lang="en-US" sz="2000" dirty="0" smtClean="0"/>
              <a:t>“Behold, I am laying in Zion a stone of stumbling, and a rock of offense;</a:t>
            </a:r>
            <a:br>
              <a:rPr lang="en-US" sz="2000" dirty="0" smtClean="0"/>
            </a:br>
            <a:r>
              <a:rPr lang="en-US" sz="2000" dirty="0" smtClean="0"/>
              <a:t>   and whoever believes in him will not be put to shame."</a:t>
            </a:r>
          </a:p>
          <a:p>
            <a:endParaRPr lang="en-US" dirty="0"/>
          </a:p>
        </p:txBody>
      </p:sp>
      <p:graphicFrame>
        <p:nvGraphicFramePr>
          <p:cNvPr id="5" name="Diagram 4"/>
          <p:cNvGraphicFramePr/>
          <p:nvPr/>
        </p:nvGraphicFramePr>
        <p:xfrm>
          <a:off x="0" y="22098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28600" y="457200"/>
            <a:ext cx="8686800" cy="838200"/>
          </a:xfrm>
        </p:spPr>
        <p:txBody>
          <a:bodyPr/>
          <a:lstStyle/>
          <a:p>
            <a:pPr algn="ctr"/>
            <a:r>
              <a:rPr lang="en-US" dirty="0" smtClean="0"/>
              <a:t>Vs 12b</a:t>
            </a:r>
            <a:endParaRPr lang="en-US" dirty="0"/>
          </a:p>
        </p:txBody>
      </p:sp>
      <p:pic>
        <p:nvPicPr>
          <p:cNvPr id="4" name="Picture 3" descr="370px-Eccehomo1.jpg"/>
          <p:cNvPicPr>
            <a:picLocks noChangeAspect="1"/>
          </p:cNvPicPr>
          <p:nvPr/>
        </p:nvPicPr>
        <p:blipFill>
          <a:blip r:embed="rId7" cstate="print"/>
          <a:stretch>
            <a:fillRect/>
          </a:stretch>
        </p:blipFill>
        <p:spPr>
          <a:xfrm>
            <a:off x="5836920" y="-76200"/>
            <a:ext cx="3383280" cy="1371600"/>
          </a:xfrm>
          <a:prstGeom prst="rect">
            <a:avLst/>
          </a:prstGeom>
          <a:ln>
            <a:noFill/>
          </a:ln>
          <a:effectLst>
            <a:outerShdw blurRad="381000" dist="419100" dir="7200000" sx="106000" sy="106000" rotWithShape="0">
              <a:prstClr val="black">
                <a:alpha val="42000"/>
              </a:prstClr>
            </a:outerShd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5"/>
                                        </p:tgtEl>
                                      </p:cBhvr>
                                    </p:animEffect>
                                    <p:set>
                                      <p:cBhvr>
                                        <p:cTn id="42" dur="1" fill="hold">
                                          <p:stCondLst>
                                            <p:cond delay="19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Graphic spid="5"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Vs. 13</a:t>
            </a:r>
            <a:endParaRPr lang="en-US" dirty="0"/>
          </a:p>
        </p:txBody>
      </p:sp>
      <p:sp>
        <p:nvSpPr>
          <p:cNvPr id="3" name="Content Placeholder 2"/>
          <p:cNvSpPr>
            <a:spLocks noGrp="1"/>
          </p:cNvSpPr>
          <p:nvPr>
            <p:ph idx="1"/>
          </p:nvPr>
        </p:nvSpPr>
        <p:spPr>
          <a:xfrm>
            <a:off x="0" y="1554162"/>
            <a:ext cx="9144000" cy="5303838"/>
          </a:xfrm>
        </p:spPr>
        <p:txBody>
          <a:bodyPr>
            <a:normAutofit fontScale="85000" lnSpcReduction="10000"/>
          </a:bodyPr>
          <a:lstStyle/>
          <a:p>
            <a:r>
              <a:rPr lang="en-US" dirty="0" smtClean="0"/>
              <a:t>“For even those who are circumcised do not themselves keep the law, but they desire to have you circumcised that they may boast in your flesh.”</a:t>
            </a:r>
          </a:p>
          <a:p>
            <a:r>
              <a:rPr lang="en-US" dirty="0" smtClean="0"/>
              <a:t>To arbitrarily select circumcision as the mark of true faith out of the whole OT faith was ridiculous</a:t>
            </a:r>
            <a:r>
              <a:rPr lang="en-US" dirty="0" smtClean="0"/>
              <a:t>.</a:t>
            </a:r>
          </a:p>
          <a:p>
            <a:r>
              <a:rPr lang="en-US" dirty="0" smtClean="0"/>
              <a:t>Even they do not obey </a:t>
            </a:r>
            <a:r>
              <a:rPr lang="en-US" i="1" dirty="0" smtClean="0"/>
              <a:t>all </a:t>
            </a:r>
            <a:r>
              <a:rPr lang="en-US" dirty="0" smtClean="0"/>
              <a:t>the law. Remember, it’s a packaged deal: “</a:t>
            </a:r>
            <a:r>
              <a:rPr lang="en-US" dirty="0" smtClean="0"/>
              <a:t>Indeed </a:t>
            </a:r>
            <a:r>
              <a:rPr lang="en-US" dirty="0" smtClean="0"/>
              <a:t>I, Paul, say to you that if you become circumcised, Christ will profit you nothing. </a:t>
            </a:r>
            <a:r>
              <a:rPr lang="en-US" dirty="0" smtClean="0"/>
              <a:t>And </a:t>
            </a:r>
            <a:r>
              <a:rPr lang="en-US" dirty="0" smtClean="0"/>
              <a:t>I testify again to every man who becomes circumcised that he is a debtor to keep the whole </a:t>
            </a:r>
            <a:r>
              <a:rPr lang="en-US" dirty="0" smtClean="0"/>
              <a:t>law,” Galatians 5:2-3.</a:t>
            </a:r>
          </a:p>
          <a:p>
            <a:r>
              <a:rPr lang="en-US" dirty="0" smtClean="0"/>
              <a:t>When other people become the proof or satisfaction of your faith (your boasting) it quickly becomes very dangerous.</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Vs. 14</a:t>
            </a:r>
            <a:endParaRPr lang="en-US" dirty="0"/>
          </a:p>
        </p:txBody>
      </p:sp>
      <p:sp>
        <p:nvSpPr>
          <p:cNvPr id="3" name="Content Placeholder 2"/>
          <p:cNvSpPr>
            <a:spLocks noGrp="1"/>
          </p:cNvSpPr>
          <p:nvPr>
            <p:ph idx="1"/>
          </p:nvPr>
        </p:nvSpPr>
        <p:spPr>
          <a:xfrm>
            <a:off x="0" y="1295400"/>
            <a:ext cx="9144000" cy="5562600"/>
          </a:xfrm>
        </p:spPr>
        <p:txBody>
          <a:bodyPr>
            <a:normAutofit fontScale="92500" lnSpcReduction="10000"/>
          </a:bodyPr>
          <a:lstStyle/>
          <a:p>
            <a:r>
              <a:rPr lang="en-US" sz="2600" dirty="0" smtClean="0"/>
              <a:t>“But far be it from me to boast except </a:t>
            </a:r>
            <a:r>
              <a:rPr lang="en-US" sz="2600" dirty="0" smtClean="0"/>
              <a:t>                                                                    in </a:t>
            </a:r>
            <a:r>
              <a:rPr lang="en-US" sz="2600" dirty="0" smtClean="0"/>
              <a:t>the cross of our Lord Jesus Christ, by </a:t>
            </a:r>
            <a:r>
              <a:rPr lang="en-US" sz="2600" dirty="0" smtClean="0"/>
              <a:t>                                                            which </a:t>
            </a:r>
            <a:r>
              <a:rPr lang="en-US" sz="2600" dirty="0" smtClean="0"/>
              <a:t>the world has been crucified to me, </a:t>
            </a:r>
            <a:r>
              <a:rPr lang="en-US" sz="2600" dirty="0" smtClean="0"/>
              <a:t>                                                         and </a:t>
            </a:r>
            <a:r>
              <a:rPr lang="en-US" sz="2600" dirty="0" smtClean="0"/>
              <a:t>I to the world</a:t>
            </a:r>
            <a:r>
              <a:rPr lang="en-US" sz="2600" dirty="0" smtClean="0"/>
              <a:t>.”</a:t>
            </a:r>
          </a:p>
          <a:p>
            <a:r>
              <a:rPr lang="en-US" sz="2600" dirty="0" smtClean="0"/>
              <a:t>Don’t confuse the good boasting and the foolish boasting. </a:t>
            </a:r>
          </a:p>
          <a:p>
            <a:pPr lvl="1"/>
            <a:r>
              <a:rPr lang="en-US" dirty="0" smtClean="0"/>
              <a:t>The foolish boasting (of the Judaizers) wa</a:t>
            </a:r>
            <a:r>
              <a:rPr lang="en-US" dirty="0" smtClean="0"/>
              <a:t>s in their law keeping. </a:t>
            </a:r>
          </a:p>
          <a:p>
            <a:pPr lvl="1"/>
            <a:r>
              <a:rPr lang="en-US" dirty="0" smtClean="0"/>
              <a:t>The </a:t>
            </a:r>
            <a:r>
              <a:rPr lang="en-US" i="1" dirty="0" smtClean="0"/>
              <a:t>good</a:t>
            </a:r>
            <a:r>
              <a:rPr lang="en-US" dirty="0" smtClean="0"/>
              <a:t> </a:t>
            </a:r>
            <a:r>
              <a:rPr lang="en-US" i="1" dirty="0" smtClean="0"/>
              <a:t>boasting </a:t>
            </a:r>
            <a:r>
              <a:rPr lang="en-US" dirty="0" smtClean="0"/>
              <a:t>of the Christian is in obedience to Christ in the power of the Holy Spirit.</a:t>
            </a:r>
          </a:p>
          <a:p>
            <a:pPr lvl="2"/>
            <a:r>
              <a:rPr lang="en-US" dirty="0" smtClean="0"/>
              <a:t>“For </a:t>
            </a:r>
            <a:r>
              <a:rPr lang="en-US" dirty="0" smtClean="0"/>
              <a:t>it is God who works in you both to will and to do for His good </a:t>
            </a:r>
            <a:r>
              <a:rPr lang="en-US" dirty="0" smtClean="0"/>
              <a:t>pleasure,” Philippians 2:13.</a:t>
            </a:r>
          </a:p>
          <a:p>
            <a:pPr lvl="2"/>
            <a:r>
              <a:rPr lang="en-US" dirty="0" smtClean="0"/>
              <a:t>I can boast that my sins are forgiven.</a:t>
            </a:r>
          </a:p>
          <a:p>
            <a:pPr lvl="2"/>
            <a:r>
              <a:rPr lang="en-US" dirty="0" smtClean="0"/>
              <a:t>I can boast that I am a child of God.</a:t>
            </a:r>
          </a:p>
          <a:p>
            <a:pPr lvl="2"/>
            <a:r>
              <a:rPr lang="en-US" dirty="0" smtClean="0"/>
              <a:t>I can boast…I have a heavenly Father.</a:t>
            </a:r>
          </a:p>
          <a:p>
            <a:pPr lvl="2"/>
            <a:r>
              <a:rPr lang="en-US" dirty="0" smtClean="0"/>
              <a:t>I can boast that I have been given life.</a:t>
            </a:r>
          </a:p>
        </p:txBody>
      </p:sp>
      <p:grpSp>
        <p:nvGrpSpPr>
          <p:cNvPr id="6" name="Group 5"/>
          <p:cNvGrpSpPr/>
          <p:nvPr/>
        </p:nvGrpSpPr>
        <p:grpSpPr>
          <a:xfrm>
            <a:off x="5638800" y="5181600"/>
            <a:ext cx="3562583" cy="1631216"/>
            <a:chOff x="5638800" y="5181600"/>
            <a:chExt cx="3562583" cy="1631216"/>
          </a:xfrm>
        </p:grpSpPr>
        <p:sp>
          <p:nvSpPr>
            <p:cNvPr id="4" name="Right Brace 3"/>
            <p:cNvSpPr/>
            <p:nvPr/>
          </p:nvSpPr>
          <p:spPr>
            <a:xfrm>
              <a:off x="5638800" y="5499279"/>
              <a:ext cx="609600" cy="1143000"/>
            </a:xfrm>
            <a:prstGeom prst="rightBrace">
              <a:avLst/>
            </a:prstGeom>
            <a:ln w="635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ysClr val="windowText" lastClr="000000"/>
                </a:solidFill>
              </a:endParaRPr>
            </a:p>
          </p:txBody>
        </p:sp>
        <p:sp>
          <p:nvSpPr>
            <p:cNvPr id="5" name="Rectangle 4"/>
            <p:cNvSpPr/>
            <p:nvPr/>
          </p:nvSpPr>
          <p:spPr>
            <a:xfrm>
              <a:off x="5909135" y="5181600"/>
              <a:ext cx="3292248" cy="1631216"/>
            </a:xfrm>
            <a:prstGeom prst="rect">
              <a:avLst/>
            </a:prstGeom>
            <a:noFill/>
          </p:spPr>
          <p:txBody>
            <a:bodyPr wrap="none" lIns="91440" tIns="45720" rIns="91440" bIns="45720">
              <a:spAutoFit/>
            </a:bodyPr>
            <a:lstStyle/>
            <a:p>
              <a:pPr algn="ctr"/>
              <a:r>
                <a:rPr lang="en-US" sz="20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By grace </a:t>
              </a:r>
              <a:r>
                <a:rPr lang="en-US" sz="2000" b="1" i="1" cap="none" spc="0"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alone!</a:t>
              </a:r>
            </a:p>
            <a:p>
              <a:pPr algn="ctr"/>
              <a:r>
                <a:rPr lang="en-US" sz="2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Through</a:t>
              </a:r>
              <a:r>
                <a:rPr lang="en-US" sz="20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faith </a:t>
              </a:r>
              <a:r>
                <a:rPr lang="en-US" sz="2000" b="1" i="1" cap="none" spc="0"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alone!</a:t>
              </a:r>
            </a:p>
            <a:p>
              <a:pPr algn="ctr"/>
              <a:r>
                <a:rPr lang="en-US" sz="2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By Christ </a:t>
              </a:r>
              <a:r>
                <a:rPr lang="en-US" sz="2000" b="1" i="1"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alone!</a:t>
              </a:r>
            </a:p>
            <a:p>
              <a:pPr algn="ctr"/>
              <a:r>
                <a:rPr lang="en-US" sz="20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According to Scripture </a:t>
              </a:r>
              <a:r>
                <a:rPr lang="en-US" sz="2000" b="1" i="1" cap="none" spc="0"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alone!</a:t>
              </a:r>
            </a:p>
            <a:p>
              <a:pPr algn="ctr"/>
              <a:r>
                <a:rPr lang="en-US" sz="2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 the glory of God </a:t>
              </a:r>
              <a:r>
                <a:rPr lang="en-US" sz="2000" b="1" i="1" dirty="0" smtClean="0">
                  <a:ln w="17780" cmpd="sng">
                    <a:solidFill>
                      <a:sysClr val="windowText" lastClr="000000"/>
                    </a:solidFill>
                    <a:prstDash val="solid"/>
                    <a:miter lim="800000"/>
                  </a:ln>
                  <a:solidFill>
                    <a:srgbClr val="0070C0"/>
                  </a:solidFill>
                  <a:effectLst>
                    <a:outerShdw blurRad="50800" algn="tl" rotWithShape="0">
                      <a:srgbClr val="000000"/>
                    </a:outerShdw>
                  </a:effectLst>
                </a:rPr>
                <a:t>alone!</a:t>
              </a:r>
              <a:endParaRPr lang="en-US" sz="2000" b="1" i="1" cap="none" spc="0" dirty="0">
                <a:ln w="17780" cmpd="sng">
                  <a:solidFill>
                    <a:sysClr val="windowText" lastClr="000000"/>
                  </a:solidFill>
                  <a:prstDash val="solid"/>
                  <a:miter lim="800000"/>
                </a:ln>
                <a:solidFill>
                  <a:srgbClr val="0070C0"/>
                </a:solidFill>
                <a:effectLst>
                  <a:outerShdw blurRad="50800" algn="tl" rotWithShape="0">
                    <a:srgbClr val="000000"/>
                  </a:outerShdw>
                </a:effectLst>
              </a:endParaRPr>
            </a:p>
          </p:txBody>
        </p:sp>
      </p:grpSp>
      <p:pic>
        <p:nvPicPr>
          <p:cNvPr id="7" name="Picture 6" descr="Crucifixion.jpg"/>
          <p:cNvPicPr>
            <a:picLocks noChangeAspect="1"/>
          </p:cNvPicPr>
          <p:nvPr/>
        </p:nvPicPr>
        <p:blipFill>
          <a:blip r:embed="rId2" cstate="print"/>
          <a:stretch>
            <a:fillRect/>
          </a:stretch>
        </p:blipFill>
        <p:spPr>
          <a:xfrm>
            <a:off x="5754624" y="0"/>
            <a:ext cx="3389376" cy="2382229"/>
          </a:xfrm>
          <a:prstGeom prst="rect">
            <a:avLst/>
          </a:prstGeom>
          <a:ln>
            <a:noFill/>
          </a:ln>
          <a:effectLst>
            <a:outerShdw blurRad="342900" dist="368300" dir="6540000" sx="101000" sy="101000" rotWithShape="0">
              <a:prstClr val="black">
                <a:alpha val="44000"/>
              </a:prstClr>
            </a:outerShd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2000"/>
                                        <p:tgtEl>
                                          <p:spTgt spid="3">
                                            <p:txEl>
                                              <p:pRg st="6" end="6"/>
                                            </p:tx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par>
                          <p:cTn id="41" fill="hold">
                            <p:stCondLst>
                              <p:cond delay="6000"/>
                            </p:stCondLst>
                            <p:childTnLst>
                              <p:par>
                                <p:cTn id="42" presetID="10" presetClass="entr" presetSubtype="0"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2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
          <p:cNvGraphicFramePr>
            <a:graphicFrameLocks/>
          </p:cNvGraphicFramePr>
          <p:nvPr/>
        </p:nvGraphicFramePr>
        <p:xfrm>
          <a:off x="4267200" y="76200"/>
          <a:ext cx="4800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191000" y="3124200"/>
            <a:ext cx="4876800" cy="4038600"/>
            <a:chOff x="4191000" y="3124200"/>
            <a:chExt cx="4876800" cy="4038600"/>
          </a:xfrm>
        </p:grpSpPr>
        <p:grpSp>
          <p:nvGrpSpPr>
            <p:cNvPr id="6" name="Group 12"/>
            <p:cNvGrpSpPr/>
            <p:nvPr/>
          </p:nvGrpSpPr>
          <p:grpSpPr>
            <a:xfrm>
              <a:off x="4191000" y="3124200"/>
              <a:ext cx="4876800" cy="4038600"/>
              <a:chOff x="4191000" y="3124200"/>
              <a:chExt cx="4876800" cy="4038600"/>
            </a:xfrm>
          </p:grpSpPr>
          <p:graphicFrame>
            <p:nvGraphicFramePr>
              <p:cNvPr id="10" name="Content Placeholder 9"/>
              <p:cNvGraphicFramePr>
                <a:graphicFrameLocks/>
              </p:cNvGraphicFramePr>
              <p:nvPr/>
            </p:nvGraphicFramePr>
            <p:xfrm>
              <a:off x="4191000" y="3124200"/>
              <a:ext cx="4876800" cy="4038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5029200" y="4191000"/>
                <a:ext cx="1447800" cy="369332"/>
              </a:xfrm>
              <a:prstGeom prst="rect">
                <a:avLst/>
              </a:prstGeom>
              <a:noFill/>
            </p:spPr>
            <p:txBody>
              <a:bodyPr wrap="square" rtlCol="0">
                <a:spAutoFit/>
              </a:bodyPr>
              <a:lstStyle/>
              <a:p>
                <a:r>
                  <a:rPr lang="en-US" b="1" dirty="0" smtClean="0"/>
                  <a:t>Performance</a:t>
                </a:r>
                <a:endParaRPr lang="en-US" b="1" dirty="0"/>
              </a:p>
            </p:txBody>
          </p:sp>
        </p:grpSp>
        <p:grpSp>
          <p:nvGrpSpPr>
            <p:cNvPr id="7" name="Group 13"/>
            <p:cNvGrpSpPr/>
            <p:nvPr/>
          </p:nvGrpSpPr>
          <p:grpSpPr>
            <a:xfrm>
              <a:off x="8001000" y="5638800"/>
              <a:ext cx="962229" cy="962229"/>
              <a:chOff x="1461486" y="1909759"/>
              <a:chExt cx="962229" cy="962229"/>
            </a:xfrm>
            <a:scene3d>
              <a:camera prst="orthographicFront"/>
              <a:lightRig rig="threePt" dir="t">
                <a:rot lat="0" lon="0" rev="7500000"/>
              </a:lightRig>
            </a:scene3d>
          </p:grpSpPr>
          <p:sp>
            <p:nvSpPr>
              <p:cNvPr id="8" name="Oval 7"/>
              <p:cNvSpPr/>
              <p:nvPr/>
            </p:nvSpPr>
            <p:spPr>
              <a:xfrm>
                <a:off x="1461486" y="1909759"/>
                <a:ext cx="962229" cy="962229"/>
              </a:xfrm>
              <a:prstGeom prst="ellipse">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Oval 4"/>
              <p:cNvSpPr/>
              <p:nvPr/>
            </p:nvSpPr>
            <p:spPr>
              <a:xfrm>
                <a:off x="1602401" y="2050674"/>
                <a:ext cx="680399" cy="6803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Christ</a:t>
                </a:r>
                <a:endParaRPr lang="en-US" sz="1800" kern="1200" dirty="0"/>
              </a:p>
            </p:txBody>
          </p:sp>
        </p:grpSp>
      </p:grpSp>
      <p:sp>
        <p:nvSpPr>
          <p:cNvPr id="12" name="Title 11"/>
          <p:cNvSpPr>
            <a:spLocks noGrp="1"/>
          </p:cNvSpPr>
          <p:nvPr>
            <p:ph type="title"/>
          </p:nvPr>
        </p:nvSpPr>
        <p:spPr>
          <a:xfrm>
            <a:off x="301752" y="152400"/>
            <a:ext cx="8686800" cy="841248"/>
          </a:xfrm>
        </p:spPr>
        <p:txBody>
          <a:bodyPr>
            <a:normAutofit fontScale="90000"/>
          </a:bodyPr>
          <a:lstStyle/>
          <a:p>
            <a:pPr algn="ctr"/>
            <a:r>
              <a:rPr lang="en-US" dirty="0" smtClean="0"/>
              <a:t>Self righteousness-bad</a:t>
            </a:r>
            <a:br>
              <a:rPr lang="en-US" dirty="0" smtClean="0"/>
            </a:br>
            <a:r>
              <a:rPr lang="en-US" dirty="0" smtClean="0"/>
              <a:t>Christ righteousness-good</a:t>
            </a:r>
            <a:endParaRPr lang="en-US" dirty="0"/>
          </a:p>
        </p:txBody>
      </p:sp>
      <p:sp>
        <p:nvSpPr>
          <p:cNvPr id="13" name="Content Placeholder 12"/>
          <p:cNvSpPr>
            <a:spLocks noGrp="1"/>
          </p:cNvSpPr>
          <p:nvPr>
            <p:ph sz="half" idx="1"/>
          </p:nvPr>
        </p:nvSpPr>
        <p:spPr>
          <a:xfrm>
            <a:off x="0" y="1066800"/>
            <a:ext cx="4495800" cy="5791200"/>
          </a:xfrm>
        </p:spPr>
        <p:txBody>
          <a:bodyPr>
            <a:noAutofit/>
          </a:bodyPr>
          <a:lstStyle/>
          <a:p>
            <a:r>
              <a:rPr lang="en-US" sz="1900" dirty="0" smtClean="0"/>
              <a:t>Christianity is not </a:t>
            </a:r>
            <a:r>
              <a:rPr lang="en-US" sz="1900" i="1" dirty="0" smtClean="0"/>
              <a:t>self righteousness.</a:t>
            </a:r>
          </a:p>
          <a:p>
            <a:r>
              <a:rPr lang="en-US" sz="1900" dirty="0" smtClean="0"/>
              <a:t>It is an alien righteousness. Perfect!</a:t>
            </a:r>
          </a:p>
          <a:p>
            <a:pPr lvl="1"/>
            <a:r>
              <a:rPr lang="en-US" sz="1800" dirty="0" smtClean="0"/>
              <a:t>That is our boast all day long!</a:t>
            </a:r>
          </a:p>
          <a:p>
            <a:r>
              <a:rPr lang="en-US" sz="1900" dirty="0" smtClean="0"/>
              <a:t>“God </a:t>
            </a:r>
            <a:r>
              <a:rPr lang="en-US" sz="1900" dirty="0" smtClean="0"/>
              <a:t>has chosen the foolish things of the world to put to shame the wise, and God has chosen the weak things of the world to put to shame the things which are mighty; </a:t>
            </a:r>
            <a:r>
              <a:rPr lang="en-US" sz="1900" dirty="0" smtClean="0"/>
              <a:t>and </a:t>
            </a:r>
            <a:r>
              <a:rPr lang="en-US" sz="1900" dirty="0" smtClean="0"/>
              <a:t>the base things of the world and the things which are despised God has chosen, and the things which are not, to bring to nothing the things that are, </a:t>
            </a:r>
            <a:r>
              <a:rPr lang="en-US" sz="1900" b="1" dirty="0" smtClean="0"/>
              <a:t>that </a:t>
            </a:r>
            <a:r>
              <a:rPr lang="en-US" sz="1900" b="1" dirty="0" smtClean="0"/>
              <a:t>no flesh should glory in His presence</a:t>
            </a:r>
            <a:r>
              <a:rPr lang="en-US" sz="1900" dirty="0" smtClean="0"/>
              <a:t>. </a:t>
            </a:r>
            <a:r>
              <a:rPr lang="en-US" sz="1900" dirty="0" smtClean="0"/>
              <a:t>But of Him you are in Christ Jesus, who became for us wisdom from God—and righteousness and sanctification and redemption— </a:t>
            </a:r>
            <a:r>
              <a:rPr lang="en-US" sz="1900" dirty="0" smtClean="0"/>
              <a:t>that</a:t>
            </a:r>
            <a:r>
              <a:rPr lang="en-US" sz="1900" dirty="0" smtClean="0"/>
              <a:t>, as it is written, “He who </a:t>
            </a:r>
            <a:r>
              <a:rPr lang="en-US" sz="1900" b="1" dirty="0" smtClean="0"/>
              <a:t>glories</a:t>
            </a:r>
            <a:r>
              <a:rPr lang="en-US" sz="1900" dirty="0" smtClean="0"/>
              <a:t>, </a:t>
            </a:r>
            <a:r>
              <a:rPr lang="en-US" sz="1900" b="1" dirty="0" smtClean="0"/>
              <a:t>let him glory in the </a:t>
            </a:r>
            <a:r>
              <a:rPr lang="en-US" sz="1900" b="1" dirty="0" smtClean="0"/>
              <a:t>LORD</a:t>
            </a:r>
            <a:r>
              <a:rPr lang="en-US" sz="1900" dirty="0" smtClean="0"/>
              <a:t>,” 1 Corinthians 1:27-31.</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000"/>
                                        <p:tgtEl>
                                          <p:spTgt spid="13">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20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2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Vs. 15</a:t>
            </a:r>
            <a:endParaRPr lang="en-US" dirty="0"/>
          </a:p>
        </p:txBody>
      </p:sp>
      <p:sp>
        <p:nvSpPr>
          <p:cNvPr id="3" name="Content Placeholder 2"/>
          <p:cNvSpPr>
            <a:spLocks noGrp="1"/>
          </p:cNvSpPr>
          <p:nvPr>
            <p:ph idx="1"/>
          </p:nvPr>
        </p:nvSpPr>
        <p:spPr>
          <a:xfrm>
            <a:off x="0" y="1219200"/>
            <a:ext cx="9144000" cy="5638800"/>
          </a:xfrm>
        </p:spPr>
        <p:txBody>
          <a:bodyPr>
            <a:normAutofit fontScale="70000" lnSpcReduction="20000"/>
          </a:bodyPr>
          <a:lstStyle/>
          <a:p>
            <a:r>
              <a:rPr lang="en-US" dirty="0" smtClean="0"/>
              <a:t>“For neither circumcision counts for anything, nor uncircumcision, but a new creation</a:t>
            </a:r>
            <a:r>
              <a:rPr lang="en-US" dirty="0" smtClean="0"/>
              <a:t>.”</a:t>
            </a:r>
          </a:p>
          <a:p>
            <a:r>
              <a:rPr lang="en-US" dirty="0" smtClean="0"/>
              <a:t>We’ve/they’ve received this admonition twice.</a:t>
            </a:r>
          </a:p>
          <a:p>
            <a:pPr lvl="1"/>
            <a:r>
              <a:rPr lang="en-US" dirty="0" smtClean="0"/>
              <a:t>We got it here in direct relation to “a new creation.”</a:t>
            </a:r>
          </a:p>
          <a:p>
            <a:pPr lvl="1"/>
            <a:r>
              <a:rPr lang="en-US" dirty="0" smtClean="0"/>
              <a:t>In 5:6 it was directly in regard to a “faith working through love.” </a:t>
            </a:r>
          </a:p>
          <a:p>
            <a:r>
              <a:rPr lang="en-US" b="1" dirty="0" smtClean="0"/>
              <a:t>The point is here made abundantly clear through repetition. No circumcision is required Galatia! No works!. This is where grace through faith alone came from.</a:t>
            </a:r>
          </a:p>
          <a:p>
            <a:pPr lvl="1"/>
            <a:r>
              <a:rPr lang="en-US" dirty="0" smtClean="0"/>
              <a:t>We are one: New creations. “Therefore</a:t>
            </a:r>
            <a:r>
              <a:rPr lang="en-US" dirty="0" smtClean="0"/>
              <a:t>, if anyone </a:t>
            </a:r>
            <a:r>
              <a:rPr lang="en-US" dirty="0" smtClean="0"/>
              <a:t>is in </a:t>
            </a:r>
            <a:r>
              <a:rPr lang="en-US" dirty="0" smtClean="0"/>
              <a:t>Christ, he </a:t>
            </a:r>
            <a:r>
              <a:rPr lang="en-US" dirty="0" smtClean="0"/>
              <a:t>is </a:t>
            </a:r>
            <a:r>
              <a:rPr lang="en-US" dirty="0" smtClean="0"/>
              <a:t>a new </a:t>
            </a:r>
            <a:r>
              <a:rPr lang="en-US" dirty="0" smtClean="0"/>
              <a:t>creation. </a:t>
            </a:r>
            <a:r>
              <a:rPr lang="en-US" dirty="0" smtClean="0"/>
              <a:t>The old has passed away; behold, the new has come. </a:t>
            </a:r>
            <a:r>
              <a:rPr lang="en-US" dirty="0" smtClean="0"/>
              <a:t>All </a:t>
            </a:r>
            <a:r>
              <a:rPr lang="en-US" dirty="0" smtClean="0"/>
              <a:t>this is from </a:t>
            </a:r>
            <a:r>
              <a:rPr lang="en-US" dirty="0" smtClean="0"/>
              <a:t>God…” 2 Corinthians 5:17-18a.</a:t>
            </a:r>
          </a:p>
          <a:p>
            <a:pPr lvl="1"/>
            <a:r>
              <a:rPr lang="en-US" dirty="0" smtClean="0"/>
              <a:t>And two: at </a:t>
            </a:r>
            <a:r>
              <a:rPr lang="en-US" dirty="0" smtClean="0"/>
              <a:t>work </a:t>
            </a:r>
            <a:r>
              <a:rPr lang="en-US" i="1" dirty="0" smtClean="0"/>
              <a:t>through</a:t>
            </a:r>
            <a:r>
              <a:rPr lang="en-US" dirty="0" smtClean="0"/>
              <a:t> love: “Whoever says "I know him" but does not keep his </a:t>
            </a:r>
            <a:r>
              <a:rPr lang="en-US" dirty="0" smtClean="0"/>
              <a:t>commandments</a:t>
            </a:r>
            <a:r>
              <a:rPr lang="en-US" baseline="30000" dirty="0" smtClean="0"/>
              <a:t> </a:t>
            </a:r>
            <a:r>
              <a:rPr lang="en-US" dirty="0" smtClean="0"/>
              <a:t>is </a:t>
            </a:r>
            <a:r>
              <a:rPr lang="en-US" dirty="0" smtClean="0"/>
              <a:t>a liar, and the truth is not in him, </a:t>
            </a:r>
            <a:r>
              <a:rPr lang="en-US" dirty="0" smtClean="0"/>
              <a:t>but whoever</a:t>
            </a:r>
            <a:r>
              <a:rPr lang="en-US" baseline="30000" dirty="0" smtClean="0"/>
              <a:t> </a:t>
            </a:r>
            <a:r>
              <a:rPr lang="en-US" dirty="0" smtClean="0"/>
              <a:t>keeps </a:t>
            </a:r>
            <a:r>
              <a:rPr lang="en-US" dirty="0" smtClean="0"/>
              <a:t>his word, in him </a:t>
            </a:r>
            <a:r>
              <a:rPr lang="en-US" dirty="0" smtClean="0"/>
              <a:t>truly</a:t>
            </a:r>
            <a:r>
              <a:rPr lang="en-US" baseline="30000" dirty="0" smtClean="0"/>
              <a:t> </a:t>
            </a:r>
            <a:r>
              <a:rPr lang="en-US" b="1" dirty="0" smtClean="0"/>
              <a:t>the </a:t>
            </a:r>
            <a:r>
              <a:rPr lang="en-US" b="1" dirty="0" smtClean="0"/>
              <a:t>love of God is </a:t>
            </a:r>
            <a:r>
              <a:rPr lang="en-US" b="1" dirty="0" smtClean="0"/>
              <a:t>perfected</a:t>
            </a:r>
            <a:r>
              <a:rPr lang="en-US" dirty="0" smtClean="0"/>
              <a:t>.</a:t>
            </a:r>
            <a:r>
              <a:rPr lang="en-US" baseline="30000" dirty="0" smtClean="0"/>
              <a:t> </a:t>
            </a:r>
            <a:r>
              <a:rPr lang="en-US" dirty="0" smtClean="0"/>
              <a:t>By </a:t>
            </a:r>
            <a:r>
              <a:rPr lang="en-US" dirty="0" smtClean="0"/>
              <a:t>this we may know that we are in him: </a:t>
            </a:r>
            <a:r>
              <a:rPr lang="en-US" dirty="0" smtClean="0"/>
              <a:t>whoever </a:t>
            </a:r>
            <a:r>
              <a:rPr lang="en-US" dirty="0" smtClean="0"/>
              <a:t>says </a:t>
            </a:r>
            <a:r>
              <a:rPr lang="en-US" dirty="0" smtClean="0"/>
              <a:t>he</a:t>
            </a:r>
            <a:r>
              <a:rPr lang="en-US" baseline="30000" dirty="0" smtClean="0"/>
              <a:t> </a:t>
            </a:r>
            <a:r>
              <a:rPr lang="en-US" dirty="0" smtClean="0"/>
              <a:t>abides </a:t>
            </a:r>
            <a:r>
              <a:rPr lang="en-US" dirty="0" smtClean="0"/>
              <a:t>in </a:t>
            </a:r>
            <a:r>
              <a:rPr lang="en-US" dirty="0" smtClean="0"/>
              <a:t>him</a:t>
            </a:r>
            <a:r>
              <a:rPr lang="en-US" baseline="30000" dirty="0" smtClean="0"/>
              <a:t> </a:t>
            </a:r>
            <a:r>
              <a:rPr lang="en-US" dirty="0" smtClean="0"/>
              <a:t>ought </a:t>
            </a:r>
            <a:r>
              <a:rPr lang="en-US" dirty="0" smtClean="0"/>
              <a:t>to walk in the same way in which he walked. </a:t>
            </a:r>
            <a:r>
              <a:rPr lang="en-US" dirty="0" smtClean="0"/>
              <a:t>Beloved</a:t>
            </a:r>
            <a:r>
              <a:rPr lang="en-US" dirty="0" smtClean="0"/>
              <a:t>, I am writing </a:t>
            </a:r>
            <a:r>
              <a:rPr lang="en-US" dirty="0" smtClean="0"/>
              <a:t>you </a:t>
            </a:r>
            <a:r>
              <a:rPr lang="en-US" dirty="0" smtClean="0"/>
              <a:t>no new </a:t>
            </a:r>
            <a:r>
              <a:rPr lang="en-US" dirty="0" smtClean="0"/>
              <a:t>commandment…” 1 John 2:4-7a.</a:t>
            </a:r>
          </a:p>
          <a:p>
            <a:pPr lvl="1"/>
            <a:r>
              <a:rPr lang="en-US" dirty="0" smtClean="0"/>
              <a:t>“Bear </a:t>
            </a:r>
            <a:r>
              <a:rPr lang="en-US" dirty="0" smtClean="0"/>
              <a:t>one another’s burdens, </a:t>
            </a:r>
            <a:r>
              <a:rPr lang="en-US" dirty="0" smtClean="0"/>
              <a:t>and </a:t>
            </a:r>
            <a:r>
              <a:rPr lang="en-US" dirty="0" smtClean="0"/>
              <a:t>so </a:t>
            </a:r>
            <a:r>
              <a:rPr lang="en-US" dirty="0" smtClean="0"/>
              <a:t>fulfill </a:t>
            </a:r>
            <a:r>
              <a:rPr lang="en-US" dirty="0" smtClean="0"/>
              <a:t>the law of </a:t>
            </a:r>
            <a:r>
              <a:rPr lang="en-US" dirty="0" smtClean="0"/>
              <a:t>Christ,” Galatians 6:2.</a:t>
            </a:r>
          </a:p>
          <a:p>
            <a:pPr lvl="1"/>
            <a:r>
              <a:rPr lang="en-US" dirty="0" smtClean="0"/>
              <a:t>"</a:t>
            </a:r>
            <a:r>
              <a:rPr lang="en-US" dirty="0" smtClean="0">
                <a:solidFill>
                  <a:srgbClr val="FF0000"/>
                </a:solidFill>
              </a:rPr>
              <a:t>This is my commandment, that you love one another as I have loved </a:t>
            </a:r>
            <a:r>
              <a:rPr lang="en-US" dirty="0" smtClean="0">
                <a:solidFill>
                  <a:srgbClr val="FF0000"/>
                </a:solidFill>
              </a:rPr>
              <a:t>you</a:t>
            </a:r>
            <a:r>
              <a:rPr lang="en-US" dirty="0" smtClean="0"/>
              <a:t>,” John 15:2.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1575</TotalTime>
  <Words>2159</Words>
  <Application>Microsoft Office PowerPoint</Application>
  <PresentationFormat>On-screen Show (4:3)</PresentationFormat>
  <Paragraphs>98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Trek</vt:lpstr>
      <vt:lpstr>Galatians Bible study</vt:lpstr>
      <vt:lpstr>Galatians 6:11-18 Closing exhortation and reminder</vt:lpstr>
      <vt:lpstr>Vs. 11</vt:lpstr>
      <vt:lpstr>Vs. 12a</vt:lpstr>
      <vt:lpstr>Vs 12b</vt:lpstr>
      <vt:lpstr>Vs. 13</vt:lpstr>
      <vt:lpstr>Vs. 14</vt:lpstr>
      <vt:lpstr>Self righteousness-bad Christ righteousness-good</vt:lpstr>
      <vt:lpstr>Vs. 15</vt:lpstr>
      <vt:lpstr>Vv. 16-18</vt:lpstr>
      <vt:lpstr>Questions</vt:lpstr>
      <vt:lpstr>Galatians bible study  is over!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Galatians Bible study</dc:title>
  <dc:creator>Joseph</dc:creator>
  <cp:lastModifiedBy>Joseph</cp:lastModifiedBy>
  <cp:revision>234</cp:revision>
  <dcterms:created xsi:type="dcterms:W3CDTF">2011-06-08T17:42:24Z</dcterms:created>
  <dcterms:modified xsi:type="dcterms:W3CDTF">2011-08-12T11:09:59Z</dcterms:modified>
</cp:coreProperties>
</file>