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884" r:id="rId2"/>
    <p:sldMasterId id="2147483896" r:id="rId3"/>
    <p:sldMasterId id="2147483908" r:id="rId4"/>
    <p:sldMasterId id="2147483920" r:id="rId5"/>
    <p:sldMasterId id="2147483932" r:id="rId6"/>
    <p:sldMasterId id="2147483944" r:id="rId7"/>
    <p:sldMasterId id="2147484004" r:id="rId8"/>
    <p:sldMasterId id="2147484016" r:id="rId9"/>
  </p:sldMasterIdLst>
  <p:notesMasterIdLst>
    <p:notesMasterId r:id="rId47"/>
  </p:notesMasterIdLst>
  <p:sldIdLst>
    <p:sldId id="257" r:id="rId10"/>
    <p:sldId id="766" r:id="rId11"/>
    <p:sldId id="629" r:id="rId12"/>
    <p:sldId id="767" r:id="rId13"/>
    <p:sldId id="258" r:id="rId14"/>
    <p:sldId id="714" r:id="rId15"/>
    <p:sldId id="773" r:id="rId16"/>
    <p:sldId id="771" r:id="rId17"/>
    <p:sldId id="780" r:id="rId18"/>
    <p:sldId id="271" r:id="rId19"/>
    <p:sldId id="610" r:id="rId20"/>
    <p:sldId id="768" r:id="rId21"/>
    <p:sldId id="774" r:id="rId22"/>
    <p:sldId id="775" r:id="rId23"/>
    <p:sldId id="776" r:id="rId24"/>
    <p:sldId id="621" r:id="rId25"/>
    <p:sldId id="769" r:id="rId26"/>
    <p:sldId id="777" r:id="rId27"/>
    <p:sldId id="779" r:id="rId28"/>
    <p:sldId id="778" r:id="rId29"/>
    <p:sldId id="614" r:id="rId30"/>
    <p:sldId id="770" r:id="rId31"/>
    <p:sldId id="781" r:id="rId32"/>
    <p:sldId id="782" r:id="rId33"/>
    <p:sldId id="783" r:id="rId34"/>
    <p:sldId id="262" r:id="rId35"/>
    <p:sldId id="791" r:id="rId36"/>
    <p:sldId id="785" r:id="rId37"/>
    <p:sldId id="786" r:id="rId38"/>
    <p:sldId id="787" r:id="rId39"/>
    <p:sldId id="789" r:id="rId40"/>
    <p:sldId id="790" r:id="rId41"/>
    <p:sldId id="655" r:id="rId42"/>
    <p:sldId id="720" r:id="rId43"/>
    <p:sldId id="772" r:id="rId44"/>
    <p:sldId id="784" r:id="rId45"/>
    <p:sldId id="492"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000" autoAdjust="0"/>
  </p:normalViewPr>
  <p:slideViewPr>
    <p:cSldViewPr>
      <p:cViewPr>
        <p:scale>
          <a:sx n="66" d="100"/>
          <a:sy n="66" d="100"/>
        </p:scale>
        <p:origin x="-234"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fld id="{CA6E4EBF-4C2C-4C89-9F7E-10E6A2C9C9AE}" type="datetimeFigureOut">
              <a:rPr lang="en-US"/>
              <a:pPr>
                <a:defRPr/>
              </a:pPr>
              <a:t>7/3/2011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EEBFE76C-C898-4519-97AC-30A644AABE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9C5534-886A-491C-BE2B-8951C5C9297B}" type="slidenum">
              <a:rPr lang="en-US" smtClean="0">
                <a:solidFill>
                  <a:prstClr val="black"/>
                </a:solidFill>
              </a: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65F5FF-61C6-4A47-905A-2A1F721BC3A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D9166E-D03F-4C44-8A66-3F3B5BF2C4D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048471-44B5-4A95-ABC8-42AA9D4AE0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87012-A97A-4DAD-ABCC-F98485EE9D5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CB5057-7B02-4F99-8A18-39274E2A02F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3D9A1E-888F-4F94-8AF8-A979733F9FA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475CC4-F261-42A1-993A-983B2395E05A}"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B4880E-6218-49EB-92F8-19E0229D18EA}"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34490-54DF-4B74-BE1B-55E912DF77D4}" type="datetimeFigureOut">
              <a:rPr lang="en-US" smtClean="0">
                <a:solidFill>
                  <a:prstClr val="black">
                    <a:tint val="75000"/>
                  </a:prstClr>
                </a:solidFill>
              </a: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B5AE74-26A4-4A35-8A78-65C347009A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5A87685-E938-4B33-9207-E319B62D0FB2}" type="datetimeFigureOut">
              <a:rPr lang="en-US" smtClean="0">
                <a:solidFill>
                  <a:prstClr val="white"/>
                </a:solidFill>
              </a:rPr>
              <a:pPr/>
              <a:t>7/3/2011</a:t>
            </a:fld>
            <a:endParaRPr lang="en-US">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610D865-F67A-4597-A76F-EA878ACABAC3}"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5A87685-E938-4B33-9207-E319B62D0FB2}" type="datetimeFigureOut">
              <a:rPr lang="en-US" smtClean="0">
                <a:solidFill>
                  <a:prstClr val="white"/>
                </a:solidFill>
              </a:rPr>
              <a:pPr/>
              <a:t>7/3/2011</a:t>
            </a:fld>
            <a:endParaRPr lang="en-US">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05A87685-E938-4B33-9207-E319B62D0FB2}" type="datetimeFigureOut">
              <a:rPr lang="en-US" smtClean="0">
                <a:solidFill>
                  <a:prstClr val="white"/>
                </a:solidFill>
              </a:rPr>
              <a:pPr/>
              <a:t>7/3/2011</a:t>
            </a:fld>
            <a:endParaRPr lang="en-US">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1610D865-F67A-4597-A76F-EA878ACABAC3}" type="slidenum">
              <a:rPr lang="en-US" smtClean="0">
                <a:solidFill>
                  <a:prstClr val="white"/>
                </a:solidFill>
              </a:rPr>
              <a:pPr/>
              <a:t>‹#›</a:t>
            </a:fld>
            <a:endParaRPr lang="en-US">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C5538A-F20A-4C57-85DC-8F6D7708ACA8}"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5A87685-E938-4B33-9207-E319B62D0FB2}" type="datetimeFigureOut">
              <a:rPr lang="en-US" smtClean="0">
                <a:solidFill>
                  <a:prstClr val="white"/>
                </a:solidFill>
              </a:rPr>
              <a:pPr/>
              <a:t>7/3/2011</a:t>
            </a:fld>
            <a:endParaRPr lang="en-US">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5A87685-E938-4B33-9207-E319B62D0FB2}" type="datetimeFigureOut">
              <a:rPr lang="en-US" smtClean="0">
                <a:solidFill>
                  <a:prstClr val="white"/>
                </a:solidFill>
              </a:rPr>
              <a:pPr/>
              <a:t>7/3/2011</a:t>
            </a:fld>
            <a:endParaRPr lang="en-US">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610D865-F67A-4597-A76F-EA878ACABAC3}"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A87685-E938-4B33-9207-E319B62D0FB2}" type="datetimeFigureOut">
              <a:rPr lang="en-US" smtClean="0">
                <a:solidFill>
                  <a:prstClr val="white"/>
                </a:solidFill>
              </a:rPr>
              <a:pPr/>
              <a:t>7/3/2011</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5A87685-E938-4B33-9207-E319B62D0FB2}" type="datetimeFigureOut">
              <a:rPr lang="en-US" smtClean="0">
                <a:solidFill>
                  <a:prstClr val="white"/>
                </a:solidFill>
              </a:rPr>
              <a:pPr/>
              <a:t>7/3/2011</a:t>
            </a:fld>
            <a:endParaRPr lang="en-US">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5A87685-E938-4B33-9207-E319B62D0FB2}" type="datetimeFigureOut">
              <a:rPr lang="en-US" smtClean="0">
                <a:solidFill>
                  <a:prstClr val="white"/>
                </a:solidFill>
              </a:rPr>
              <a:pPr/>
              <a:t>7/3/2011</a:t>
            </a:fld>
            <a:endParaRPr lang="en-US">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610D865-F67A-4597-A76F-EA878ACABAC3}"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5A87685-E938-4B33-9207-E319B62D0FB2}" type="datetimeFigureOut">
              <a:rPr lang="en-US" smtClean="0">
                <a:solidFill>
                  <a:prstClr val="white"/>
                </a:solidFill>
              </a:rPr>
              <a:pPr/>
              <a:t>7/3/2011</a:t>
            </a:fld>
            <a:endParaRPr lang="en-US">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610D865-F67A-4597-A76F-EA878ACABAC3}" type="slidenum">
              <a:rPr lang="en-US" smtClean="0">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A87685-E938-4B33-9207-E319B62D0FB2}" type="datetimeFigureOut">
              <a:rPr lang="en-US" smtClean="0">
                <a:solidFill>
                  <a:prstClr val="white"/>
                </a:solidFill>
              </a:rPr>
              <a:pPr/>
              <a:t>7/3/2011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A87685-E938-4B33-9207-E319B62D0FB2}" type="datetimeFigureOut">
              <a:rPr lang="en-US" smtClean="0">
                <a:solidFill>
                  <a:prstClr val="white"/>
                </a:solidFill>
              </a:rPr>
              <a:pPr/>
              <a:t>7/3/2011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610D865-F67A-4597-A76F-EA878ACABAC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8DC848-EAAA-45C6-B8E6-F87123B47E84}" type="datetimeFigureOut">
              <a:rPr lang="en-US">
                <a:solidFill>
                  <a:prstClr val="black">
                    <a:tint val="75000"/>
                  </a:prstClr>
                </a:solidFill>
              </a:rPr>
              <a:pPr>
                <a:def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14DFC5-2190-46A5-A070-D6A4EDA298A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0FF5AF-D788-485F-8210-280C41039E32}" type="datetimeFigureOut">
              <a:rPr lang="en-US">
                <a:solidFill>
                  <a:prstClr val="black">
                    <a:tint val="75000"/>
                  </a:prstClr>
                </a:solidFill>
              </a:rPr>
              <a:pPr>
                <a:def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5CF2B-EA9D-4742-A5BC-BFBA756BDFF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1356C4-3070-4794-851C-A0C1CEE53DA4}"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1B053E-C8B8-4F76-A8F3-1BB758B3C5CB}" type="datetimeFigureOut">
              <a:rPr lang="en-US">
                <a:solidFill>
                  <a:prstClr val="black">
                    <a:tint val="75000"/>
                  </a:prstClr>
                </a:solidFill>
              </a:rPr>
              <a:pPr>
                <a:def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57BA1C-D9F5-43CF-9A65-2DB597E11A1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F2E66B-FFBC-4EB1-8293-E12A12E0F17C}" type="datetimeFigureOut">
              <a:rPr lang="en-US">
                <a:solidFill>
                  <a:prstClr val="black">
                    <a:tint val="75000"/>
                  </a:prstClr>
                </a:solidFill>
              </a:rPr>
              <a:pPr>
                <a:defRPr/>
              </a:pPr>
              <a:t>7/3/2011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EEEC54-BBFA-45D8-AE7C-FD70A78D29D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854F97-F9CF-4B52-A073-11FB721E193C}" type="datetimeFigureOut">
              <a:rPr lang="en-US">
                <a:solidFill>
                  <a:prstClr val="black">
                    <a:tint val="75000"/>
                  </a:prstClr>
                </a:solidFill>
              </a:rPr>
              <a:pPr>
                <a:defRPr/>
              </a:pPr>
              <a:t>7/3/2011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704A0B-352C-4261-ABDB-5DB703E7963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E2707B-7021-47E1-874B-1E157EBA1DE7}" type="datetimeFigureOut">
              <a:rPr lang="en-US">
                <a:solidFill>
                  <a:prstClr val="black">
                    <a:tint val="75000"/>
                  </a:prstClr>
                </a:solidFill>
              </a:rPr>
              <a:pPr>
                <a:defRPr/>
              </a:pPr>
              <a:t>7/3/2011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026D2D4-8389-4141-ACBC-54CD400ECCC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2EC7A2-8468-436F-B939-8827AFC48867}" type="datetimeFigureOut">
              <a:rPr lang="en-US">
                <a:solidFill>
                  <a:prstClr val="black">
                    <a:tint val="75000"/>
                  </a:prstClr>
                </a:solidFill>
              </a:rPr>
              <a:pPr>
                <a:defRPr/>
              </a:pPr>
              <a:t>7/3/2011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DFC5B59-A7F8-43DD-86C6-680A4CE49EE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3FC1C4-EB3C-4B01-B1CB-6C9E390761CB}" type="datetimeFigureOut">
              <a:rPr lang="en-US">
                <a:solidFill>
                  <a:prstClr val="black">
                    <a:tint val="75000"/>
                  </a:prstClr>
                </a:solidFill>
              </a:rPr>
              <a:pPr>
                <a:defRPr/>
              </a:pPr>
              <a:t>7/3/2011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61C815-7B28-40E5-A226-37FC6A273B6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363B75-11C6-4110-84FA-F23A10939DC6}" type="datetimeFigureOut">
              <a:rPr lang="en-US">
                <a:solidFill>
                  <a:prstClr val="black">
                    <a:tint val="75000"/>
                  </a:prstClr>
                </a:solidFill>
              </a:rPr>
              <a:pPr>
                <a:defRPr/>
              </a:pPr>
              <a:t>7/3/2011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6FF58D-7D00-4982-AA6C-E24482BE4D2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CC4FA9-89B9-42AC-A86E-A73274C7BB53}" type="datetimeFigureOut">
              <a:rPr lang="en-US">
                <a:solidFill>
                  <a:prstClr val="black">
                    <a:tint val="75000"/>
                  </a:prstClr>
                </a:solidFill>
              </a:rPr>
              <a:pPr>
                <a:def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83BF63-137A-4B6A-97FA-F8250A76437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9C622E-9A02-480F-AD82-3B34C9AF200C}" type="datetimeFigureOut">
              <a:rPr lang="en-US">
                <a:solidFill>
                  <a:prstClr val="black">
                    <a:tint val="75000"/>
                  </a:prstClr>
                </a:solidFill>
              </a:rPr>
              <a:pPr>
                <a:defRPr/>
              </a:pPr>
              <a:t>7/3/2011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C115BC-0F40-4023-82C6-DC9A506ADB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91408D-6D81-4B04-931A-FDF8C8F2CBF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DCFBBF-DA35-4DD6-88CF-F8926DE2714B}"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D4D238-597B-4479-9C1A-4CE307EF0DEF}"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5826AE-C35A-4E2B-9FF1-E7B7CAA0BC47}"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0F5793-6E12-4959-9AF7-117219E7BD6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1E7785A-8481-46FB-9ECF-E9EE9286DAA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2EA38E3-2EAD-4193-B0A6-D251D200BF7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62C745-A9C3-4515-83F0-7CEEC81FA62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D242DA-69D4-41CF-918D-C602921329D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51D4D6-2DE0-43C8-A7EA-24F0DD508D1E}"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082A7D-9ADE-449B-B5D8-56F1B5AB01B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33BE18-B467-4C3F-8763-70C47491303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093C9B5-2E08-4299-ABE8-4EC7E89BA8E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0A34490-54DF-4B74-BE1B-55E912DF77D4}" type="datetimeFigureOut">
              <a:rPr lang="en-US" smtClean="0">
                <a:solidFill>
                  <a:prstClr val="black">
                    <a:tint val="75000"/>
                  </a:prstClr>
                </a:solidFill>
                <a:latin typeface="Calibri"/>
              </a:rPr>
              <a:pPr fontAlgn="auto">
                <a:spcBef>
                  <a:spcPts val="0"/>
                </a:spcBef>
                <a:spcAft>
                  <a:spcPts val="0"/>
                </a:spcAft>
              </a:pPr>
              <a:t>7/3/2011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B5AE74-26A4-4A35-8A78-65C347009AD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0A34490-54DF-4B74-BE1B-55E912DF77D4}" type="datetimeFigureOut">
              <a:rPr lang="en-US" smtClean="0">
                <a:solidFill>
                  <a:prstClr val="black">
                    <a:tint val="75000"/>
                  </a:prstClr>
                </a:solidFill>
                <a:latin typeface="Calibri"/>
              </a:rPr>
              <a:pPr fontAlgn="auto">
                <a:spcBef>
                  <a:spcPts val="0"/>
                </a:spcBef>
                <a:spcAft>
                  <a:spcPts val="0"/>
                </a:spcAft>
              </a:pPr>
              <a:t>7/3/2011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B5AE74-26A4-4A35-8A78-65C347009AD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0A34490-54DF-4B74-BE1B-55E912DF77D4}" type="datetimeFigureOut">
              <a:rPr lang="en-US" smtClean="0">
                <a:solidFill>
                  <a:prstClr val="black">
                    <a:tint val="75000"/>
                  </a:prstClr>
                </a:solidFill>
                <a:latin typeface="Calibri"/>
              </a:rPr>
              <a:pPr fontAlgn="auto">
                <a:spcBef>
                  <a:spcPts val="0"/>
                </a:spcBef>
                <a:spcAft>
                  <a:spcPts val="0"/>
                </a:spcAft>
              </a:pPr>
              <a:t>7/3/2011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B5AE74-26A4-4A35-8A78-65C347009AD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0A34490-54DF-4B74-BE1B-55E912DF77D4}" type="datetimeFigureOut">
              <a:rPr lang="en-US" smtClean="0">
                <a:solidFill>
                  <a:prstClr val="black">
                    <a:tint val="75000"/>
                  </a:prstClr>
                </a:solidFill>
                <a:latin typeface="Calibri"/>
              </a:rPr>
              <a:pPr fontAlgn="auto">
                <a:spcBef>
                  <a:spcPts val="0"/>
                </a:spcBef>
                <a:spcAft>
                  <a:spcPts val="0"/>
                </a:spcAft>
              </a:pPr>
              <a:t>7/3/2011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B5AE74-26A4-4A35-8A78-65C347009AD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0A34490-54DF-4B74-BE1B-55E912DF77D4}" type="datetimeFigureOut">
              <a:rPr lang="en-US" smtClean="0">
                <a:solidFill>
                  <a:prstClr val="black">
                    <a:tint val="75000"/>
                  </a:prstClr>
                </a:solidFill>
                <a:latin typeface="Calibri"/>
              </a:rPr>
              <a:pPr fontAlgn="auto">
                <a:spcBef>
                  <a:spcPts val="0"/>
                </a:spcBef>
                <a:spcAft>
                  <a:spcPts val="0"/>
                </a:spcAft>
              </a:pPr>
              <a:t>7/3/2011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B5AE74-26A4-4A35-8A78-65C347009AD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fontAlgn="auto">
              <a:spcBef>
                <a:spcPts val="0"/>
              </a:spcBef>
              <a:spcAft>
                <a:spcPts val="0"/>
              </a:spcAft>
            </a:pPr>
            <a:fld id="{05A87685-E938-4B33-9207-E319B62D0FB2}" type="datetimeFigureOut">
              <a:rPr lang="en-US" smtClean="0">
                <a:solidFill>
                  <a:prstClr val="white"/>
                </a:solidFill>
                <a:latin typeface="Century Gothic"/>
              </a:rPr>
              <a:pPr fontAlgn="auto">
                <a:spcBef>
                  <a:spcPts val="0"/>
                </a:spcBef>
                <a:spcAft>
                  <a:spcPts val="0"/>
                </a:spcAft>
              </a:pPr>
              <a:t>7/3/2011</a:t>
            </a:fld>
            <a:endParaRPr lang="en-US">
              <a:solidFill>
                <a:prstClr val="white"/>
              </a:solidFill>
              <a:latin typeface="Century Gothic"/>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fontAlgn="auto">
              <a:spcBef>
                <a:spcPts val="0"/>
              </a:spcBef>
              <a:spcAft>
                <a:spcPts val="0"/>
              </a:spcAft>
            </a:pPr>
            <a:endParaRPr lang="en-US">
              <a:solidFill>
                <a:prstClr val="white"/>
              </a:solidFill>
              <a:latin typeface="Century Gothic"/>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fontAlgn="auto">
              <a:spcBef>
                <a:spcPts val="0"/>
              </a:spcBef>
              <a:spcAft>
                <a:spcPts val="0"/>
              </a:spcAft>
            </a:pPr>
            <a:fld id="{1610D865-F67A-4597-A76F-EA878ACABAC3}" type="slidenum">
              <a:rPr lang="en-US" smtClean="0">
                <a:solidFill>
                  <a:prstClr val="white"/>
                </a:solidFill>
                <a:latin typeface="Century Gothic"/>
              </a:rPr>
              <a:pPr fontAlgn="auto">
                <a:spcBef>
                  <a:spcPts val="0"/>
                </a:spcBef>
                <a:spcAft>
                  <a:spcPts val="0"/>
                </a:spcAft>
              </a:pPr>
              <a:t>‹#›</a:t>
            </a:fld>
            <a:endParaRPr lang="en-US">
              <a:solidFill>
                <a:prstClr val="white"/>
              </a:solidFill>
              <a:latin typeface="Century Gothic"/>
            </a:endParaRPr>
          </a:p>
        </p:txBody>
      </p:sp>
    </p:spTree>
  </p:cSld>
  <p:clrMap bg1="dk1" tx1="lt1" bg2="dk2"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71E6718-7766-4E79-B269-4F4A8CF95ED0}" type="datetimeFigureOut">
              <a:rPr lang="en-US">
                <a:solidFill>
                  <a:prstClr val="black">
                    <a:tint val="75000"/>
                  </a:prstClr>
                </a:solidFill>
              </a:rPr>
              <a:pPr>
                <a:defRPr/>
              </a:pPr>
              <a:t>7/3/2011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E52A42B-8605-458A-94CD-1F8B19955214}"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828A78-F4FE-417C-8B52-D43DC1D386A0}"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6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5.xml"/><Relationship Id="rId6" Type="http://schemas.openxmlformats.org/officeDocument/2006/relationships/image" Target="../media/image12.jpeg"/><Relationship Id="rId5" Type="http://schemas.openxmlformats.org/officeDocument/2006/relationships/image" Target="../media/image5.jpeg"/><Relationship Id="rId4" Type="http://schemas.openxmlformats.org/officeDocument/2006/relationships/image" Target="../media/image11.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304800" y="0"/>
            <a:ext cx="8458200" cy="2124075"/>
          </a:xfrm>
          <a:prstGeom prst="rect">
            <a:avLst/>
          </a:prstGeom>
          <a:noFill/>
          <a:ln w="9525">
            <a:noFill/>
            <a:miter lim="800000"/>
            <a:headEnd/>
            <a:tailEnd/>
          </a:ln>
        </p:spPr>
        <p:txBody>
          <a:bodyPr>
            <a:spAutoFit/>
          </a:bodyPr>
          <a:lstStyle/>
          <a:p>
            <a:pPr algn="ctr"/>
            <a:r>
              <a:rPr lang="en-US" sz="6600" b="1">
                <a:latin typeface="Calibri" pitchFamily="34" charset="0"/>
              </a:rPr>
              <a:t>WELCOME TO </a:t>
            </a:r>
          </a:p>
          <a:p>
            <a:pPr algn="ctr"/>
            <a:r>
              <a:rPr lang="en-US" sz="6600" b="1">
                <a:latin typeface="Calibri" pitchFamily="34" charset="0"/>
              </a:rPr>
              <a:t>ALL NATIONS CHAPEL</a:t>
            </a:r>
          </a:p>
        </p:txBody>
      </p:sp>
      <p:pic>
        <p:nvPicPr>
          <p:cNvPr id="10" name="Picture 4" descr="chaplain_crest.jpg"/>
          <p:cNvPicPr>
            <a:picLocks noChangeAspect="1"/>
          </p:cNvPicPr>
          <p:nvPr/>
        </p:nvPicPr>
        <p:blipFill>
          <a:blip r:embed="rId2" cstate="print"/>
          <a:srcRect/>
          <a:stretch>
            <a:fillRect/>
          </a:stretch>
        </p:blipFill>
        <p:spPr bwMode="auto">
          <a:xfrm>
            <a:off x="3505200" y="1828800"/>
            <a:ext cx="1869440" cy="2438400"/>
          </a:xfrm>
          <a:prstGeom prst="ellipse">
            <a:avLst/>
          </a:prstGeom>
          <a:ln>
            <a:noFill/>
          </a:ln>
          <a:effectLst>
            <a:softEdge rad="112500"/>
          </a:effectLst>
        </p:spPr>
      </p:pic>
      <p:sp>
        <p:nvSpPr>
          <p:cNvPr id="8" name="Slide Number Placeholder 7"/>
          <p:cNvSpPr>
            <a:spLocks noGrp="1"/>
          </p:cNvSpPr>
          <p:nvPr>
            <p:ph type="sldNum" sz="quarter" idx="12"/>
          </p:nvPr>
        </p:nvSpPr>
        <p:spPr/>
        <p:txBody>
          <a:bodyPr/>
          <a:lstStyle/>
          <a:p>
            <a:pPr>
              <a:defRPr/>
            </a:pPr>
            <a:fld id="{B792C8CC-2CE8-4B6E-ABFD-C2F9E44AE79E}" type="slidenum">
              <a:rPr lang="en-US" smtClean="0"/>
              <a:pPr>
                <a:defRPr/>
              </a:pPr>
              <a:t>1</a:t>
            </a:fld>
            <a:endParaRPr lang="en-US" dirty="0"/>
          </a:p>
        </p:txBody>
      </p:sp>
      <p:sp>
        <p:nvSpPr>
          <p:cNvPr id="3079" name="TextBox 8"/>
          <p:cNvSpPr txBox="1">
            <a:spLocks noChangeArrowheads="1"/>
          </p:cNvSpPr>
          <p:nvPr/>
        </p:nvSpPr>
        <p:spPr bwMode="auto">
          <a:xfrm>
            <a:off x="2590800" y="4648200"/>
            <a:ext cx="3810000" cy="584775"/>
          </a:xfrm>
          <a:prstGeom prst="rect">
            <a:avLst/>
          </a:prstGeom>
          <a:noFill/>
          <a:ln w="9525">
            <a:noFill/>
            <a:miter lim="800000"/>
            <a:headEnd/>
            <a:tailEnd/>
          </a:ln>
        </p:spPr>
        <p:txBody>
          <a:bodyPr>
            <a:spAutoFit/>
          </a:bodyPr>
          <a:lstStyle/>
          <a:p>
            <a:pPr algn="ctr"/>
            <a:r>
              <a:rPr lang="en-US" sz="3200" b="1" dirty="0" smtClean="0">
                <a:solidFill>
                  <a:srgbClr val="FFFF00"/>
                </a:solidFill>
              </a:rPr>
              <a:t>3 JULY 2011</a:t>
            </a:r>
          </a:p>
        </p:txBody>
      </p:sp>
      <p:pic>
        <p:nvPicPr>
          <p:cNvPr id="2050" name="Picture 2"/>
          <p:cNvPicPr>
            <a:picLocks noChangeAspect="1" noChangeArrowheads="1"/>
          </p:cNvPicPr>
          <p:nvPr/>
        </p:nvPicPr>
        <p:blipFill>
          <a:blip r:embed="rId3" cstate="print"/>
          <a:srcRect/>
          <a:stretch>
            <a:fillRect/>
          </a:stretch>
        </p:blipFill>
        <p:spPr bwMode="auto">
          <a:xfrm>
            <a:off x="1295400" y="2362200"/>
            <a:ext cx="1905000" cy="161726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638800" y="2286000"/>
            <a:ext cx="1800225" cy="18116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1371600"/>
            <a:ext cx="7772400" cy="1470025"/>
          </a:xfrm>
        </p:spPr>
        <p:txBody>
          <a:bodyPr/>
          <a:lstStyle/>
          <a:p>
            <a:r>
              <a:rPr lang="en-US" sz="4800" b="1" dirty="0" smtClean="0"/>
              <a:t>PASTORAL PRAYER -</a:t>
            </a:r>
          </a:p>
        </p:txBody>
      </p:sp>
      <p:sp>
        <p:nvSpPr>
          <p:cNvPr id="8195" name="Subtitle 2"/>
          <p:cNvSpPr>
            <a:spLocks noGrp="1"/>
          </p:cNvSpPr>
          <p:nvPr>
            <p:ph type="subTitle" idx="1"/>
          </p:nvPr>
        </p:nvSpPr>
        <p:spPr>
          <a:xfrm>
            <a:off x="1371600" y="2593975"/>
            <a:ext cx="6400800" cy="1676400"/>
          </a:xfrm>
        </p:spPr>
        <p:txBody>
          <a:bodyPr/>
          <a:lstStyle/>
          <a:p>
            <a:r>
              <a:rPr lang="en-US" sz="4800" b="1" dirty="0" smtClean="0">
                <a:solidFill>
                  <a:srgbClr val="FFFF00"/>
                </a:solidFill>
              </a:rPr>
              <a:t>TESTIMONIES AND</a:t>
            </a:r>
          </a:p>
          <a:p>
            <a:r>
              <a:rPr lang="en-US" sz="4800" b="1" dirty="0" smtClean="0">
                <a:solidFill>
                  <a:srgbClr val="FFFF00"/>
                </a:solidFill>
              </a:rPr>
              <a:t>SPECIAL REQUESTS</a:t>
            </a:r>
          </a:p>
          <a:p>
            <a:r>
              <a:rPr lang="en-US" sz="4800" b="1" dirty="0" smtClean="0">
                <a:solidFill>
                  <a:srgbClr val="FFFF00"/>
                </a:solidFill>
              </a:rPr>
              <a:t>(CPT PITTANO)</a:t>
            </a:r>
          </a:p>
        </p:txBody>
      </p:sp>
      <p:sp>
        <p:nvSpPr>
          <p:cNvPr id="4" name="Slide Number Placeholder 3"/>
          <p:cNvSpPr>
            <a:spLocks noGrp="1"/>
          </p:cNvSpPr>
          <p:nvPr>
            <p:ph type="sldNum" sz="quarter" idx="12"/>
          </p:nvPr>
        </p:nvSpPr>
        <p:spPr>
          <a:xfrm>
            <a:off x="6553200" y="6340475"/>
            <a:ext cx="2133600" cy="365125"/>
          </a:xfrm>
        </p:spPr>
        <p:txBody>
          <a:bodyPr/>
          <a:lstStyle/>
          <a:p>
            <a:pPr>
              <a:defRPr/>
            </a:pPr>
            <a:fld id="{C775C4F8-6024-4FA0-B5C7-19A22B53778C}"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black"/>
                </a:solidFill>
                <a:latin typeface="Calibri" pitchFamily="34" charset="0"/>
              </a:rPr>
              <a:t>WORSHIP </a:t>
            </a:r>
            <a:r>
              <a:rPr lang="en-US" sz="6600" b="1" u="sng" dirty="0" smtClean="0">
                <a:solidFill>
                  <a:prstClr val="black"/>
                </a:solidFill>
                <a:latin typeface="Calibri" pitchFamily="34" charset="0"/>
              </a:rPr>
              <a:t>SONG </a:t>
            </a:r>
            <a:r>
              <a:rPr lang="en-US" sz="6600" b="1" dirty="0" smtClean="0">
                <a:solidFill>
                  <a:prstClr val="black"/>
                </a:solidFill>
                <a:latin typeface="Calibri" pitchFamily="34" charset="0"/>
              </a:rPr>
              <a:t>–</a:t>
            </a: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prstClr val="black">
                    <a:tint val="75000"/>
                  </a:prstClr>
                </a:solidFill>
              </a:rPr>
              <a:pPr>
                <a:defRPr/>
              </a:pPr>
              <a:t>11</a:t>
            </a:fld>
            <a:endParaRPr lang="en-US" dirty="0">
              <a:solidFill>
                <a:prstClr val="black">
                  <a:tint val="75000"/>
                </a:prstClr>
              </a:solidFill>
            </a:endParaRPr>
          </a:p>
        </p:txBody>
      </p:sp>
      <p:sp>
        <p:nvSpPr>
          <p:cNvPr id="4" name="TextBox 1"/>
          <p:cNvSpPr txBox="1">
            <a:spLocks noChangeArrowheads="1"/>
          </p:cNvSpPr>
          <p:nvPr/>
        </p:nvSpPr>
        <p:spPr bwMode="auto">
          <a:xfrm>
            <a:off x="304800" y="2133600"/>
            <a:ext cx="8610600" cy="2123658"/>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6600" b="1" u="sng" dirty="0">
                <a:solidFill>
                  <a:prstClr val="white"/>
                </a:solidFill>
                <a:latin typeface="Calibri" pitchFamily="34" charset="0"/>
              </a:rPr>
              <a:t>WORSHIP </a:t>
            </a:r>
            <a:r>
              <a:rPr lang="en-US" sz="6600" b="1" u="sng" dirty="0" smtClean="0">
                <a:solidFill>
                  <a:prstClr val="white"/>
                </a:solidFill>
                <a:latin typeface="Calibri" pitchFamily="34" charset="0"/>
              </a:rPr>
              <a:t>SONG </a:t>
            </a:r>
            <a:r>
              <a:rPr lang="en-US" sz="6600" b="1" dirty="0" smtClean="0">
                <a:solidFill>
                  <a:prstClr val="white"/>
                </a:solidFill>
                <a:latin typeface="Calibri" pitchFamily="34" charset="0"/>
              </a:rPr>
              <a:t>–</a:t>
            </a:r>
          </a:p>
          <a:p>
            <a:pPr algn="ctr" fontAlgn="auto">
              <a:spcBef>
                <a:spcPts val="0"/>
              </a:spcBef>
              <a:spcAft>
                <a:spcPts val="0"/>
              </a:spcAft>
            </a:pPr>
            <a:endParaRPr lang="en-US" sz="6600" b="1" dirty="0" smtClean="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153400" cy="5509200"/>
          </a:xfrm>
          <a:prstGeom prst="rect">
            <a:avLst/>
          </a:prstGeom>
          <a:noFill/>
        </p:spPr>
        <p:txBody>
          <a:bodyPr wrap="square" rtlCol="0">
            <a:spAutoFit/>
          </a:bodyPr>
          <a:lstStyle/>
          <a:p>
            <a:pPr algn="ctr"/>
            <a:r>
              <a:rPr lang="en-US" sz="4400" dirty="0" smtClean="0">
                <a:solidFill>
                  <a:srgbClr val="FFFF00"/>
                </a:solidFill>
              </a:rPr>
              <a:t>Mighty to Save</a:t>
            </a:r>
          </a:p>
          <a:p>
            <a:pPr algn="ctr"/>
            <a:endParaRPr lang="en-US" sz="4400" dirty="0" smtClean="0">
              <a:solidFill>
                <a:schemeClr val="bg1"/>
              </a:solidFill>
            </a:endParaRPr>
          </a:p>
          <a:p>
            <a:r>
              <a:rPr lang="en-US" sz="4400" dirty="0" smtClean="0">
                <a:solidFill>
                  <a:schemeClr val="bg1"/>
                </a:solidFill>
              </a:rPr>
              <a:t>Everyone needs compassion</a:t>
            </a:r>
          </a:p>
          <a:p>
            <a:r>
              <a:rPr lang="en-US" sz="4400" dirty="0" smtClean="0">
                <a:solidFill>
                  <a:schemeClr val="bg1"/>
                </a:solidFill>
              </a:rPr>
              <a:t>A love that’s never failing.</a:t>
            </a:r>
          </a:p>
          <a:p>
            <a:r>
              <a:rPr lang="en-US" sz="4400" dirty="0" smtClean="0">
                <a:solidFill>
                  <a:schemeClr val="bg1"/>
                </a:solidFill>
              </a:rPr>
              <a:t>Let mercy fall on me.</a:t>
            </a:r>
          </a:p>
          <a:p>
            <a:r>
              <a:rPr lang="en-US" sz="4400" dirty="0" smtClean="0">
                <a:solidFill>
                  <a:schemeClr val="bg1"/>
                </a:solidFill>
              </a:rPr>
              <a:t>Everyone need's forgiveness,</a:t>
            </a:r>
          </a:p>
          <a:p>
            <a:r>
              <a:rPr lang="en-US" sz="4400" dirty="0" smtClean="0">
                <a:solidFill>
                  <a:schemeClr val="bg1"/>
                </a:solidFill>
              </a:rPr>
              <a:t>The kindness of a Savior,</a:t>
            </a:r>
          </a:p>
          <a:p>
            <a:r>
              <a:rPr lang="en-US" sz="4400" dirty="0" smtClean="0">
                <a:solidFill>
                  <a:schemeClr val="bg1"/>
                </a:solidFill>
              </a:rPr>
              <a:t>The hope of nations.</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86800"/>
            <a:ext cx="8305800" cy="5509200"/>
          </a:xfrm>
          <a:prstGeom prst="rect">
            <a:avLst/>
          </a:prstGeom>
        </p:spPr>
        <p:txBody>
          <a:bodyPr wrap="square">
            <a:spAutoFit/>
          </a:bodyPr>
          <a:lstStyle/>
          <a:p>
            <a:r>
              <a:rPr lang="en-US" sz="4400" dirty="0" smtClean="0">
                <a:solidFill>
                  <a:schemeClr val="bg1"/>
                </a:solidFill>
              </a:rPr>
              <a:t>Savior, He can move the mountains.</a:t>
            </a:r>
          </a:p>
          <a:p>
            <a:r>
              <a:rPr lang="en-US" sz="4400" dirty="0" smtClean="0">
                <a:solidFill>
                  <a:schemeClr val="bg1"/>
                </a:solidFill>
              </a:rPr>
              <a:t>My God is mighty to save,</a:t>
            </a:r>
          </a:p>
          <a:p>
            <a:r>
              <a:rPr lang="en-US" sz="4400" dirty="0" smtClean="0">
                <a:solidFill>
                  <a:schemeClr val="bg1"/>
                </a:solidFill>
              </a:rPr>
              <a:t>He is mighty to save.</a:t>
            </a:r>
          </a:p>
          <a:p>
            <a:r>
              <a:rPr lang="en-US" sz="4400" dirty="0" smtClean="0">
                <a:solidFill>
                  <a:schemeClr val="bg1"/>
                </a:solidFill>
              </a:rPr>
              <a:t>Forever, Author of Salvation,</a:t>
            </a:r>
          </a:p>
          <a:p>
            <a:r>
              <a:rPr lang="en-US" sz="4400" dirty="0" smtClean="0">
                <a:solidFill>
                  <a:schemeClr val="bg1"/>
                </a:solidFill>
              </a:rPr>
              <a:t>He rose and conquered the grave,</a:t>
            </a:r>
          </a:p>
          <a:p>
            <a:r>
              <a:rPr lang="en-US" sz="4400" dirty="0" smtClean="0">
                <a:solidFill>
                  <a:schemeClr val="bg1"/>
                </a:solidFill>
              </a:rPr>
              <a:t>Jesus conquered the grave</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55216"/>
            <a:ext cx="7848600" cy="4154984"/>
          </a:xfrm>
          <a:prstGeom prst="rect">
            <a:avLst/>
          </a:prstGeom>
        </p:spPr>
        <p:txBody>
          <a:bodyPr wrap="square">
            <a:spAutoFit/>
          </a:bodyPr>
          <a:lstStyle/>
          <a:p>
            <a:r>
              <a:rPr lang="en-US" sz="4400" dirty="0" smtClean="0">
                <a:solidFill>
                  <a:schemeClr val="bg1"/>
                </a:solidFill>
              </a:rPr>
              <a:t>So take me as you find me,</a:t>
            </a:r>
          </a:p>
          <a:p>
            <a:r>
              <a:rPr lang="en-US" sz="4400" dirty="0" smtClean="0">
                <a:solidFill>
                  <a:schemeClr val="bg1"/>
                </a:solidFill>
              </a:rPr>
              <a:t>All my fears and failures,</a:t>
            </a:r>
          </a:p>
          <a:p>
            <a:r>
              <a:rPr lang="en-US" sz="4400" dirty="0" smtClean="0">
                <a:solidFill>
                  <a:schemeClr val="bg1"/>
                </a:solidFill>
              </a:rPr>
              <a:t>And fill my life again.</a:t>
            </a:r>
          </a:p>
          <a:p>
            <a:r>
              <a:rPr lang="en-US" sz="4400" dirty="0" smtClean="0">
                <a:solidFill>
                  <a:schemeClr val="bg1"/>
                </a:solidFill>
              </a:rPr>
              <a:t>I give my life to follow</a:t>
            </a:r>
          </a:p>
          <a:p>
            <a:r>
              <a:rPr lang="en-US" sz="4400" dirty="0" smtClean="0">
                <a:solidFill>
                  <a:schemeClr val="bg1"/>
                </a:solidFill>
              </a:rPr>
              <a:t>Everything I believe in,</a:t>
            </a:r>
          </a:p>
          <a:p>
            <a:r>
              <a:rPr lang="en-US" sz="4400" dirty="0" smtClean="0">
                <a:solidFill>
                  <a:schemeClr val="bg1"/>
                </a:solidFill>
              </a:rPr>
              <a:t>Now I surrender.</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752600"/>
            <a:ext cx="7391400" cy="2800767"/>
          </a:xfrm>
          <a:prstGeom prst="rect">
            <a:avLst/>
          </a:prstGeom>
        </p:spPr>
        <p:txBody>
          <a:bodyPr wrap="square">
            <a:spAutoFit/>
          </a:bodyPr>
          <a:lstStyle/>
          <a:p>
            <a:r>
              <a:rPr lang="en-US" sz="4400" dirty="0" smtClean="0">
                <a:solidFill>
                  <a:schemeClr val="bg1"/>
                </a:solidFill>
              </a:rPr>
              <a:t>Shine your light and let the whole world see, </a:t>
            </a:r>
            <a:r>
              <a:rPr lang="en-US" sz="4400" dirty="0" err="1" smtClean="0">
                <a:solidFill>
                  <a:schemeClr val="bg1"/>
                </a:solidFill>
              </a:rPr>
              <a:t>singin</a:t>
            </a:r>
            <a:r>
              <a:rPr lang="en-US" sz="4400" dirty="0" smtClean="0">
                <a:solidFill>
                  <a:schemeClr val="bg1"/>
                </a:solidFill>
              </a:rPr>
              <a:t>'</a:t>
            </a:r>
          </a:p>
          <a:p>
            <a:r>
              <a:rPr lang="en-US" sz="4400" dirty="0" smtClean="0">
                <a:solidFill>
                  <a:schemeClr val="bg1"/>
                </a:solidFill>
              </a:rPr>
              <a:t>For the glory of the risen King, Jesus</a:t>
            </a:r>
            <a:r>
              <a:rPr lang="en-US" sz="4400" dirty="0" smtClean="0"/>
              <a:t>.</a:t>
            </a:r>
            <a:endParaRPr lang="en-US" sz="4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prstClr val="black">
                    <a:tint val="75000"/>
                  </a:prstClr>
                </a:solidFill>
              </a:rPr>
              <a:pPr>
                <a:defRPr/>
              </a:pPr>
              <a:t>16</a:t>
            </a:fld>
            <a:endParaRPr lang="en-US" dirty="0">
              <a:solidFill>
                <a:prstClr val="black">
                  <a:tint val="75000"/>
                </a:prstClr>
              </a:solidFill>
            </a:endParaRPr>
          </a:p>
        </p:txBody>
      </p:sp>
      <p:sp>
        <p:nvSpPr>
          <p:cNvPr id="4" name="TextBox 1"/>
          <p:cNvSpPr txBox="1">
            <a:spLocks noChangeArrowheads="1"/>
          </p:cNvSpPr>
          <p:nvPr/>
        </p:nvSpPr>
        <p:spPr bwMode="auto">
          <a:xfrm>
            <a:off x="152400" y="1371600"/>
            <a:ext cx="8991600" cy="2123658"/>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6600" b="1" u="sng" dirty="0">
                <a:solidFill>
                  <a:prstClr val="white"/>
                </a:solidFill>
                <a:latin typeface="Calibri" pitchFamily="34" charset="0"/>
              </a:rPr>
              <a:t>WORSHIP </a:t>
            </a:r>
            <a:r>
              <a:rPr lang="en-US" sz="6600" b="1" u="sng" dirty="0" smtClean="0">
                <a:solidFill>
                  <a:prstClr val="white"/>
                </a:solidFill>
                <a:latin typeface="Calibri" pitchFamily="34" charset="0"/>
              </a:rPr>
              <a:t>SONG </a:t>
            </a:r>
            <a:r>
              <a:rPr lang="en-US" sz="6600" b="1" dirty="0" smtClean="0">
                <a:solidFill>
                  <a:prstClr val="white"/>
                </a:solidFill>
                <a:latin typeface="Calibri" pitchFamily="34" charset="0"/>
              </a:rPr>
              <a:t>–</a:t>
            </a:r>
          </a:p>
          <a:p>
            <a:pPr algn="ctr" fontAlgn="auto">
              <a:spcBef>
                <a:spcPts val="0"/>
              </a:spcBef>
              <a:spcAft>
                <a:spcPts val="0"/>
              </a:spcAft>
            </a:pPr>
            <a:endParaRPr lang="en-US" sz="6600" b="1" dirty="0" smtClean="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228600" y="366891"/>
            <a:ext cx="86868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Word of</a:t>
            </a:r>
            <a:r>
              <a:rPr kumimoji="0" lang="en-US" sz="4400" b="0" i="0" u="none" strike="noStrike" cap="none" normalizeH="0" dirty="0" smtClean="0">
                <a:ln>
                  <a:noFill/>
                </a:ln>
                <a:solidFill>
                  <a:srgbClr val="FFFF00"/>
                </a:solidFill>
                <a:effectLst/>
                <a:latin typeface="Arial" pitchFamily="34" charset="0"/>
                <a:ea typeface="Calibri" pitchFamily="34" charset="0"/>
                <a:cs typeface="Arial" pitchFamily="34" charset="0"/>
              </a:rPr>
              <a:t> God Speak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bg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I'm finding myself at a loss for words,</a:t>
            </a:r>
            <a:endParaRPr kumimoji="0" lang="en-US" sz="4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And the funny thing is, it's ok.</a:t>
            </a:r>
            <a:endParaRPr kumimoji="0" lang="en-US" sz="4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The last thing I need, is to be heard.</a:t>
            </a:r>
            <a:endParaRPr kumimoji="0" lang="en-US" sz="4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But to hear, what you would say.</a:t>
            </a:r>
            <a:endParaRPr kumimoji="0" lang="en-US" sz="4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29600" cy="6186309"/>
          </a:xfrm>
          <a:prstGeom prst="rect">
            <a:avLst/>
          </a:prstGeom>
        </p:spPr>
        <p:txBody>
          <a:bodyPr wrap="square">
            <a:spAutoFit/>
          </a:bodyPr>
          <a:lstStyle/>
          <a:p>
            <a:r>
              <a:rPr lang="en-US" sz="4400" dirty="0" smtClean="0">
                <a:solidFill>
                  <a:schemeClr val="bg1"/>
                </a:solidFill>
              </a:rPr>
              <a:t>Word of God speak. </a:t>
            </a:r>
          </a:p>
          <a:p>
            <a:r>
              <a:rPr lang="en-US" sz="4400" dirty="0" smtClean="0">
                <a:solidFill>
                  <a:schemeClr val="bg1"/>
                </a:solidFill>
              </a:rPr>
              <a:t>Would You pour down like rain.</a:t>
            </a:r>
          </a:p>
          <a:p>
            <a:r>
              <a:rPr lang="en-US" sz="4400" dirty="0" smtClean="0">
                <a:solidFill>
                  <a:schemeClr val="bg1"/>
                </a:solidFill>
              </a:rPr>
              <a:t>Washing my eyes to see Your majesty.</a:t>
            </a:r>
          </a:p>
          <a:p>
            <a:r>
              <a:rPr lang="en-US" sz="4400" dirty="0" smtClean="0">
                <a:solidFill>
                  <a:schemeClr val="bg1"/>
                </a:solidFill>
              </a:rPr>
              <a:t>To be still and know that You're in this place.</a:t>
            </a:r>
          </a:p>
          <a:p>
            <a:r>
              <a:rPr lang="en-US" sz="4400" dirty="0" smtClean="0">
                <a:solidFill>
                  <a:schemeClr val="bg1"/>
                </a:solidFill>
              </a:rPr>
              <a:t>Please let me stay and rest</a:t>
            </a:r>
          </a:p>
          <a:p>
            <a:r>
              <a:rPr lang="en-US" sz="4400" dirty="0" smtClean="0">
                <a:solidFill>
                  <a:schemeClr val="bg1"/>
                </a:solidFill>
              </a:rPr>
              <a:t>In your holiness, word of God speak.</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86800"/>
            <a:ext cx="7620000" cy="5509200"/>
          </a:xfrm>
          <a:prstGeom prst="rect">
            <a:avLst/>
          </a:prstGeom>
        </p:spPr>
        <p:txBody>
          <a:bodyPr wrap="square">
            <a:spAutoFit/>
          </a:bodyPr>
          <a:lstStyle/>
          <a:p>
            <a:r>
              <a:rPr lang="en-US" sz="4400" dirty="0" smtClean="0">
                <a:solidFill>
                  <a:schemeClr val="bg1"/>
                </a:solidFill>
              </a:rPr>
              <a:t>I'm finding myself in the midst of You. </a:t>
            </a:r>
          </a:p>
          <a:p>
            <a:r>
              <a:rPr lang="en-US" sz="4400" dirty="0" smtClean="0">
                <a:solidFill>
                  <a:schemeClr val="bg1"/>
                </a:solidFill>
              </a:rPr>
              <a:t>Beyond the music, beyond the noise.</a:t>
            </a:r>
          </a:p>
          <a:p>
            <a:r>
              <a:rPr lang="en-US" sz="4400" dirty="0" smtClean="0">
                <a:solidFill>
                  <a:schemeClr val="bg1"/>
                </a:solidFill>
              </a:rPr>
              <a:t>All that I need is to be with You.</a:t>
            </a:r>
          </a:p>
          <a:p>
            <a:r>
              <a:rPr lang="en-US" sz="4400" dirty="0" smtClean="0">
                <a:solidFill>
                  <a:schemeClr val="bg1"/>
                </a:solidFill>
              </a:rPr>
              <a:t>And in the quiet, to hear Your voice.</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2362200"/>
          <a:ext cx="4038600" cy="5638800"/>
        </p:xfrm>
        <a:graphic>
          <a:graphicData uri="http://schemas.openxmlformats.org/drawingml/2006/table">
            <a:tbl>
              <a:tblPr firstRow="1" firstCol="1" lastCol="1"/>
              <a:tblGrid>
                <a:gridCol w="2008009"/>
                <a:gridCol w="2030591"/>
              </a:tblGrid>
              <a:tr h="271449">
                <a:tc>
                  <a:txBody>
                    <a:bodyPr/>
                    <a:lstStyle/>
                    <a:p>
                      <a:pPr algn="l" fontAlgn="b"/>
                      <a:r>
                        <a:rPr lang="en-US" sz="2000" b="1" i="0" u="none" strike="noStrike" dirty="0" smtClean="0">
                          <a:solidFill>
                            <a:srgbClr val="000000"/>
                          </a:solidFill>
                          <a:latin typeface="Calibri"/>
                        </a:rPr>
                        <a:t>Protestant</a:t>
                      </a:r>
                      <a:r>
                        <a:rPr lang="en-US" sz="2000" b="1" i="0" u="none" strike="noStrike" baseline="0" dirty="0" smtClean="0">
                          <a:solidFill>
                            <a:srgbClr val="000000"/>
                          </a:solidFill>
                          <a:latin typeface="Calibri"/>
                        </a:rPr>
                        <a:t> SVC</a:t>
                      </a:r>
                    </a:p>
                    <a:p>
                      <a:pPr algn="l" fontAlgn="b"/>
                      <a:r>
                        <a:rPr lang="en-US" sz="2000" b="1" i="0" u="none" strike="noStrike" baseline="0" dirty="0" smtClean="0">
                          <a:solidFill>
                            <a:srgbClr val="000000"/>
                          </a:solidFill>
                          <a:latin typeface="Calibri"/>
                        </a:rPr>
                        <a:t>Gospel SVC</a:t>
                      </a:r>
                      <a:endParaRPr lang="en-US" sz="20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rgbClr val="000000"/>
                          </a:solidFill>
                          <a:latin typeface="Calibri"/>
                        </a:rPr>
                        <a:t>SUN 1030</a:t>
                      </a:r>
                    </a:p>
                    <a:p>
                      <a:pPr algn="l" fontAlgn="b"/>
                      <a:r>
                        <a:rPr lang="en-US" sz="2000" b="1" i="0" u="none" strike="noStrike" dirty="0" smtClean="0">
                          <a:solidFill>
                            <a:srgbClr val="000000"/>
                          </a:solidFill>
                          <a:latin typeface="Calibri"/>
                        </a:rPr>
                        <a:t>SUN 1915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5019675">
                <a:tc>
                  <a:txBody>
                    <a:bodyPr/>
                    <a:lstStyle/>
                    <a:p>
                      <a:pPr algn="l" fontAlgn="b"/>
                      <a:r>
                        <a:rPr lang="en-US" sz="2000" b="1" i="0" u="none" strike="noStrike" dirty="0" smtClean="0">
                          <a:solidFill>
                            <a:srgbClr val="000000"/>
                          </a:solidFill>
                          <a:latin typeface="Calibri"/>
                        </a:rPr>
                        <a:t>Catholic</a:t>
                      </a:r>
                      <a:r>
                        <a:rPr lang="en-US" sz="2000" b="1" i="0" u="none" strike="noStrike" baseline="0" dirty="0" smtClean="0">
                          <a:solidFill>
                            <a:srgbClr val="000000"/>
                          </a:solidFill>
                          <a:latin typeface="Calibri"/>
                        </a:rPr>
                        <a:t> Mass</a:t>
                      </a:r>
                      <a:endParaRPr lang="en-US" sz="20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buFont typeface="Arial" pitchFamily="34" charset="0"/>
                        <a:buNone/>
                      </a:pPr>
                      <a:r>
                        <a:rPr lang="en-US" sz="1600" b="1" i="0" u="none" strike="noStrike" dirty="0" smtClean="0">
                          <a:solidFill>
                            <a:srgbClr val="000000"/>
                          </a:solidFill>
                          <a:latin typeface="Calibri"/>
                        </a:rPr>
                        <a:t>AS ANNOUNCED</a:t>
                      </a:r>
                      <a:r>
                        <a:rPr lang="en-US" sz="1600" b="1" i="0" u="none" strike="noStrike" baseline="0" dirty="0" smtClean="0">
                          <a:solidFill>
                            <a:srgbClr val="000000"/>
                          </a:solidFill>
                          <a:latin typeface="Calibri"/>
                        </a:rPr>
                        <a:t> UNTIL WE HAVE A PRIEST.</a:t>
                      </a:r>
                      <a:endParaRPr lang="en-US" sz="16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a:off x="381000" y="1676400"/>
            <a:ext cx="3505200" cy="707886"/>
          </a:xfrm>
          <a:prstGeom prst="rect">
            <a:avLst/>
          </a:prstGeom>
          <a:noFill/>
        </p:spPr>
        <p:txBody>
          <a:bodyPr wrap="square">
            <a:spAutoFit/>
          </a:bodyPr>
          <a:lstStyle/>
          <a:p>
            <a:pPr algn="ctr" fontAlgn="auto">
              <a:spcBef>
                <a:spcPts val="0"/>
              </a:spcBef>
              <a:spcAft>
                <a:spcPts val="0"/>
              </a:spcAft>
              <a:defRPr/>
            </a:pPr>
            <a:r>
              <a:rPr lang="en-US" sz="4000" b="1" u="sng" dirty="0">
                <a:ln w="1905"/>
                <a:solidFill>
                  <a:srgbClr val="0070C0"/>
                </a:solidFill>
                <a:effectLst>
                  <a:innerShdw blurRad="69850" dist="43180" dir="5400000">
                    <a:srgbClr val="000000">
                      <a:alpha val="65000"/>
                    </a:srgbClr>
                  </a:innerShdw>
                </a:effectLst>
                <a:latin typeface="Calibri"/>
              </a:rPr>
              <a:t>Chapel Services </a:t>
            </a:r>
          </a:p>
        </p:txBody>
      </p:sp>
      <p:sp>
        <p:nvSpPr>
          <p:cNvPr id="2056" name="Rectangle 4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solidFill>
                <a:prstClr val="black"/>
              </a:solidFill>
            </a:endParaRPr>
          </a:p>
        </p:txBody>
      </p:sp>
      <p:sp>
        <p:nvSpPr>
          <p:cNvPr id="13" name="TextBox 12"/>
          <p:cNvSpPr txBox="1"/>
          <p:nvPr/>
        </p:nvSpPr>
        <p:spPr>
          <a:xfrm>
            <a:off x="914400" y="3581400"/>
            <a:ext cx="4191000" cy="707886"/>
          </a:xfrm>
          <a:prstGeom prst="rect">
            <a:avLst/>
          </a:prstGeom>
          <a:noFill/>
        </p:spPr>
        <p:txBody>
          <a:bodyPr wrap="square">
            <a:spAutoFit/>
          </a:bodyPr>
          <a:lstStyle/>
          <a:p>
            <a:pPr algn="ctr">
              <a:defRPr/>
            </a:pPr>
            <a:r>
              <a:rPr lang="en-US" sz="4000" b="1" dirty="0" smtClean="0">
                <a:ln w="1905"/>
                <a:solidFill>
                  <a:srgbClr val="4F81BD">
                    <a:lumMod val="75000"/>
                  </a:srgbClr>
                </a:solidFill>
                <a:effectLst>
                  <a:innerShdw blurRad="69850" dist="43180" dir="5400000">
                    <a:srgbClr val="000000">
                      <a:alpha val="65000"/>
                    </a:srgbClr>
                  </a:innerShdw>
                </a:effectLst>
                <a:latin typeface="Calibri"/>
              </a:rPr>
              <a:t> </a:t>
            </a:r>
            <a:r>
              <a:rPr lang="en-US" sz="4000" b="1" u="sng" dirty="0" smtClean="0">
                <a:ln w="1905"/>
                <a:solidFill>
                  <a:srgbClr val="0070C0"/>
                </a:solidFill>
                <a:effectLst>
                  <a:innerShdw blurRad="69850" dist="43180" dir="5400000">
                    <a:srgbClr val="000000">
                      <a:alpha val="65000"/>
                    </a:srgbClr>
                  </a:innerShdw>
                </a:effectLst>
                <a:latin typeface="Calibri"/>
              </a:rPr>
              <a:t>Chaplain Studies</a:t>
            </a:r>
            <a:endParaRPr lang="en-US" sz="4000" u="sng" dirty="0">
              <a:solidFill>
                <a:srgbClr val="0070C0"/>
              </a:solidFill>
            </a:endParaRPr>
          </a:p>
        </p:txBody>
      </p:sp>
      <p:pic>
        <p:nvPicPr>
          <p:cNvPr id="2060" name="Picture 33" descr="chaplain_crest"/>
          <p:cNvPicPr>
            <a:picLocks noChangeAspect="1" noChangeArrowheads="1"/>
          </p:cNvPicPr>
          <p:nvPr/>
        </p:nvPicPr>
        <p:blipFill>
          <a:blip r:embed="rId2" cstate="print"/>
          <a:srcRect/>
          <a:stretch>
            <a:fillRect/>
          </a:stretch>
        </p:blipFill>
        <p:spPr bwMode="auto">
          <a:xfrm>
            <a:off x="3809999" y="152400"/>
            <a:ext cx="1524001" cy="2147456"/>
          </a:xfrm>
          <a:prstGeom prst="rect">
            <a:avLst/>
          </a:prstGeom>
          <a:noFill/>
          <a:ln w="9525" algn="in">
            <a:noFill/>
            <a:miter lim="800000"/>
            <a:headEnd/>
            <a:tailEnd/>
          </a:ln>
        </p:spPr>
      </p:pic>
      <p:graphicFrame>
        <p:nvGraphicFramePr>
          <p:cNvPr id="14" name="Table 13"/>
          <p:cNvGraphicFramePr>
            <a:graphicFrameLocks noGrp="1"/>
          </p:cNvGraphicFramePr>
          <p:nvPr/>
        </p:nvGraphicFramePr>
        <p:xfrm>
          <a:off x="228600" y="4267200"/>
          <a:ext cx="5791200" cy="1304925"/>
        </p:xfrm>
        <a:graphic>
          <a:graphicData uri="http://schemas.openxmlformats.org/drawingml/2006/table">
            <a:tbl>
              <a:tblPr firstRow="1" firstCol="1" lastCol="1"/>
              <a:tblGrid>
                <a:gridCol w="3251201"/>
                <a:gridCol w="2539999"/>
              </a:tblGrid>
              <a:tr h="304800">
                <a:tc>
                  <a:txBody>
                    <a:bodyPr/>
                    <a:lstStyle/>
                    <a:p>
                      <a:pPr algn="l" fontAlgn="b"/>
                      <a:r>
                        <a:rPr lang="en-US" sz="2000" b="1" i="0" u="none" strike="noStrike" dirty="0" smtClean="0">
                          <a:solidFill>
                            <a:srgbClr val="000000"/>
                          </a:solidFill>
                          <a:latin typeface="Calibri"/>
                        </a:rPr>
                        <a:t>Gospel</a:t>
                      </a:r>
                      <a:r>
                        <a:rPr lang="en-US" sz="2000" b="1" i="0" u="none" strike="noStrike" baseline="0" dirty="0" smtClean="0">
                          <a:solidFill>
                            <a:srgbClr val="000000"/>
                          </a:solidFill>
                          <a:latin typeface="Calibri"/>
                        </a:rPr>
                        <a:t> of John Study </a:t>
                      </a:r>
                      <a:endParaRPr lang="en-US" sz="2000" b="1" i="0" u="none" strike="noStrike" dirty="0" smtClean="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baseline="0" dirty="0" smtClean="0">
                          <a:solidFill>
                            <a:srgbClr val="000000"/>
                          </a:solidFill>
                          <a:latin typeface="Calibri"/>
                        </a:rPr>
                        <a:t>WED              1900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l" fontAlgn="b"/>
                      <a:r>
                        <a:rPr lang="en-US" sz="2000" b="1" i="0" u="none" strike="noStrike" dirty="0" smtClean="0">
                          <a:solidFill>
                            <a:srgbClr val="000000"/>
                          </a:solidFill>
                          <a:latin typeface="Calibri"/>
                        </a:rPr>
                        <a:t>Book of Galatians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baseline="0" dirty="0" smtClean="0">
                          <a:solidFill>
                            <a:srgbClr val="000000"/>
                          </a:solidFill>
                          <a:latin typeface="Calibri"/>
                        </a:rPr>
                        <a:t>FRI                 2000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04742">
                <a:tc>
                  <a:txBody>
                    <a:bodyPr/>
                    <a:lstStyle/>
                    <a:p>
                      <a:pPr algn="l" fontAlgn="b"/>
                      <a:r>
                        <a:rPr lang="en-US" sz="1800" b="1" i="0" u="none" strike="noStrike" dirty="0" smtClean="0">
                          <a:solidFill>
                            <a:srgbClr val="000000"/>
                          </a:solidFill>
                          <a:latin typeface="Calibri"/>
                        </a:rPr>
                        <a:t>Five Love Languages/Song of Solomon (Marriage Training)</a:t>
                      </a:r>
                      <a:endParaRPr lang="en-US" sz="18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rgbClr val="000000"/>
                          </a:solidFill>
                          <a:latin typeface="Calibri"/>
                        </a:rPr>
                        <a:t>SAT                2000</a:t>
                      </a:r>
                    </a:p>
                    <a:p>
                      <a:pPr algn="l" fontAlgn="b"/>
                      <a:r>
                        <a:rPr lang="en-US" sz="2000" b="1" i="0" u="none" strike="noStrike" dirty="0" smtClean="0">
                          <a:solidFill>
                            <a:srgbClr val="000000"/>
                          </a:solidFill>
                          <a:latin typeface="Calibri"/>
                        </a:rPr>
                        <a:t>(Begins</a:t>
                      </a:r>
                      <a:r>
                        <a:rPr lang="en-US" sz="2000" b="1" i="0" u="none" strike="noStrike" baseline="0" dirty="0" smtClean="0">
                          <a:solidFill>
                            <a:srgbClr val="000000"/>
                          </a:solidFill>
                          <a:latin typeface="Calibri"/>
                        </a:rPr>
                        <a:t> 16 JULY)</a:t>
                      </a:r>
                      <a:endParaRPr lang="en-US" sz="20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Box 14"/>
          <p:cNvSpPr txBox="1"/>
          <p:nvPr/>
        </p:nvSpPr>
        <p:spPr>
          <a:xfrm>
            <a:off x="4876800" y="1371600"/>
            <a:ext cx="4267200" cy="1077218"/>
          </a:xfrm>
          <a:prstGeom prst="rect">
            <a:avLst/>
          </a:prstGeom>
          <a:noFill/>
        </p:spPr>
        <p:txBody>
          <a:bodyPr wrap="square">
            <a:spAutoFit/>
          </a:bodyPr>
          <a:lstStyle/>
          <a:p>
            <a:pPr algn="ctr">
              <a:defRPr/>
            </a:pPr>
            <a:r>
              <a:rPr lang="en-US" sz="3200" b="1" u="sng" dirty="0" smtClean="0">
                <a:solidFill>
                  <a:srgbClr val="0070C0"/>
                </a:solidFill>
                <a:latin typeface="Calibri"/>
              </a:rPr>
              <a:t>Upcoming Special Events </a:t>
            </a:r>
            <a:endParaRPr lang="en-US" sz="3200" b="1" u="sng" dirty="0">
              <a:solidFill>
                <a:srgbClr val="0070C0"/>
              </a:solidFill>
              <a:latin typeface="Calibri"/>
            </a:endParaRPr>
          </a:p>
        </p:txBody>
      </p:sp>
      <p:graphicFrame>
        <p:nvGraphicFramePr>
          <p:cNvPr id="16" name="Table 15"/>
          <p:cNvGraphicFramePr>
            <a:graphicFrameLocks noGrp="1"/>
          </p:cNvGraphicFramePr>
          <p:nvPr/>
        </p:nvGraphicFramePr>
        <p:xfrm>
          <a:off x="4800600" y="2514600"/>
          <a:ext cx="4953000" cy="838200"/>
        </p:xfrm>
        <a:graphic>
          <a:graphicData uri="http://schemas.openxmlformats.org/drawingml/2006/table">
            <a:tbl>
              <a:tblPr firstRow="1" firstCol="1" lastCol="1"/>
              <a:tblGrid>
                <a:gridCol w="2462653"/>
                <a:gridCol w="2490347"/>
              </a:tblGrid>
              <a:tr h="513545">
                <a:tc>
                  <a:txBody>
                    <a:bodyPr/>
                    <a:lstStyle/>
                    <a:p>
                      <a:pPr algn="l" fontAlgn="b"/>
                      <a:r>
                        <a:rPr lang="en-US" sz="1600" b="1" i="0" u="none" strike="noStrike" dirty="0" smtClean="0">
                          <a:solidFill>
                            <a:srgbClr val="00B0F0"/>
                          </a:solidFill>
                          <a:latin typeface="Calibri"/>
                        </a:rPr>
                        <a:t>Baptism Service at 1900</a:t>
                      </a:r>
                      <a:endParaRPr lang="en-US" sz="1600" b="1" i="0" u="none" strike="noStrike" dirty="0">
                        <a:solidFill>
                          <a:srgbClr val="00B0F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rgbClr val="00B0F0"/>
                          </a:solidFill>
                          <a:latin typeface="Calibri"/>
                        </a:rPr>
                        <a:t>17 JULY</a:t>
                      </a:r>
                      <a:endParaRPr lang="en-US" sz="2000" b="1" i="0" u="none" strike="noStrike" dirty="0">
                        <a:solidFill>
                          <a:srgbClr val="00B0F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324655">
                <a:tc>
                  <a:txBody>
                    <a:bodyPr/>
                    <a:lstStyle/>
                    <a:p>
                      <a:pPr algn="l" fontAlgn="b"/>
                      <a:r>
                        <a:rPr lang="en-US" sz="1600" b="1" i="0" u="none" strike="noStrike" dirty="0" smtClean="0">
                          <a:solidFill>
                            <a:srgbClr val="000000"/>
                          </a:solidFill>
                          <a:latin typeface="Calibri"/>
                        </a:rPr>
                        <a:t>9/11 Memorial SVC at 1700</a:t>
                      </a:r>
                      <a:endParaRPr lang="en-US" sz="1600" b="1" i="0" u="none" strike="noStrike" dirty="0">
                        <a:solidFill>
                          <a:srgbClr val="000000"/>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i="0" u="none" strike="noStrike" dirty="0" smtClean="0">
                          <a:solidFill>
                            <a:schemeClr val="tx1"/>
                          </a:solidFill>
                          <a:latin typeface="Calibri"/>
                        </a:rPr>
                        <a:t>11 SEP</a:t>
                      </a:r>
                      <a:endParaRPr lang="en-US" sz="2000" b="1" i="0" u="none" strike="noStrike" dirty="0">
                        <a:solidFill>
                          <a:schemeClr val="tx1"/>
                        </a:solidFill>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TextBox 18"/>
          <p:cNvSpPr txBox="1"/>
          <p:nvPr/>
        </p:nvSpPr>
        <p:spPr>
          <a:xfrm>
            <a:off x="0" y="0"/>
            <a:ext cx="9144000" cy="338554"/>
          </a:xfrm>
          <a:prstGeom prst="rect">
            <a:avLst/>
          </a:prstGeom>
          <a:noFill/>
        </p:spPr>
        <p:txBody>
          <a:bodyPr wrap="square" rtlCol="0">
            <a:spAutoFit/>
          </a:bodyPr>
          <a:lstStyle/>
          <a:p>
            <a:pPr algn="ctr"/>
            <a:r>
              <a:rPr lang="en-US" sz="1600" b="1" u="sng" dirty="0" smtClean="0">
                <a:solidFill>
                  <a:prstClr val="black"/>
                </a:solidFill>
                <a:latin typeface="Arial Black" pitchFamily="34" charset="0"/>
              </a:rPr>
              <a:t>ALL NATIONS CHAPEL &amp; ANNEX (EAST SIDE)</a:t>
            </a:r>
            <a:endParaRPr lang="en-US" sz="1600" b="1" u="sng" dirty="0">
              <a:solidFill>
                <a:prstClr val="black"/>
              </a:solidFill>
              <a:latin typeface="Arial Black" pitchFamily="34" charset="0"/>
            </a:endParaRPr>
          </a:p>
        </p:txBody>
      </p:sp>
      <p:sp>
        <p:nvSpPr>
          <p:cNvPr id="20" name="TextBox 19"/>
          <p:cNvSpPr txBox="1"/>
          <p:nvPr/>
        </p:nvSpPr>
        <p:spPr>
          <a:xfrm>
            <a:off x="1600200" y="685800"/>
            <a:ext cx="1219200" cy="338554"/>
          </a:xfrm>
          <a:prstGeom prst="rect">
            <a:avLst/>
          </a:prstGeom>
          <a:noFill/>
        </p:spPr>
        <p:txBody>
          <a:bodyPr wrap="square" rtlCol="0">
            <a:spAutoFit/>
          </a:bodyPr>
          <a:lstStyle/>
          <a:p>
            <a:r>
              <a:rPr lang="en-US" sz="1600" b="1" dirty="0" smtClean="0">
                <a:solidFill>
                  <a:prstClr val="black"/>
                </a:solidFill>
              </a:rPr>
              <a:t>54</a:t>
            </a:r>
            <a:r>
              <a:rPr lang="en-US" sz="1600" b="1" baseline="30000" dirty="0" smtClean="0">
                <a:solidFill>
                  <a:prstClr val="black"/>
                </a:solidFill>
              </a:rPr>
              <a:t>th</a:t>
            </a:r>
            <a:r>
              <a:rPr lang="en-US" sz="1600" b="1" dirty="0" smtClean="0">
                <a:solidFill>
                  <a:prstClr val="black"/>
                </a:solidFill>
              </a:rPr>
              <a:t> EN</a:t>
            </a:r>
            <a:endParaRPr lang="en-US" sz="1600" b="1" dirty="0">
              <a:solidFill>
                <a:prstClr val="black"/>
              </a:solidFill>
            </a:endParaRPr>
          </a:p>
        </p:txBody>
      </p:sp>
      <p:sp>
        <p:nvSpPr>
          <p:cNvPr id="22" name="TextBox 21"/>
          <p:cNvSpPr txBox="1"/>
          <p:nvPr/>
        </p:nvSpPr>
        <p:spPr>
          <a:xfrm>
            <a:off x="6477000" y="762000"/>
            <a:ext cx="1143000" cy="338554"/>
          </a:xfrm>
          <a:prstGeom prst="rect">
            <a:avLst/>
          </a:prstGeom>
          <a:noFill/>
        </p:spPr>
        <p:txBody>
          <a:bodyPr wrap="square" rtlCol="0">
            <a:spAutoFit/>
          </a:bodyPr>
          <a:lstStyle/>
          <a:p>
            <a:r>
              <a:rPr lang="en-US" sz="1600" b="1" dirty="0" smtClean="0">
                <a:solidFill>
                  <a:prstClr val="black"/>
                </a:solidFill>
              </a:rPr>
              <a:t>2-10 AVN</a:t>
            </a:r>
            <a:endParaRPr lang="en-US" sz="1600" b="1" dirty="0">
              <a:solidFill>
                <a:prstClr val="black"/>
              </a:solidFill>
            </a:endParaRPr>
          </a:p>
        </p:txBody>
      </p:sp>
      <p:sp>
        <p:nvSpPr>
          <p:cNvPr id="23" name="TextBox 22"/>
          <p:cNvSpPr txBox="1"/>
          <p:nvPr/>
        </p:nvSpPr>
        <p:spPr>
          <a:xfrm>
            <a:off x="0" y="5943600"/>
            <a:ext cx="9144000" cy="892552"/>
          </a:xfrm>
          <a:prstGeom prst="rect">
            <a:avLst/>
          </a:prstGeom>
          <a:noFill/>
        </p:spPr>
        <p:txBody>
          <a:bodyPr wrap="square" rtlCol="0">
            <a:spAutoFit/>
          </a:bodyPr>
          <a:lstStyle/>
          <a:p>
            <a:pPr algn="ctr"/>
            <a:r>
              <a:rPr lang="en-US" sz="1600" b="1" u="sng" dirty="0" smtClean="0">
                <a:solidFill>
                  <a:srgbClr val="FF0000"/>
                </a:solidFill>
              </a:rPr>
              <a:t>Sign Up Now! </a:t>
            </a:r>
          </a:p>
          <a:p>
            <a:r>
              <a:rPr lang="en-US" sz="1200" b="1" dirty="0" smtClean="0">
                <a:solidFill>
                  <a:prstClr val="black"/>
                </a:solidFill>
              </a:rPr>
              <a:t>CH Johnson will be teaching a University of Maryland Europe World Religion Class in the All Nations Chapel on MON, WED, AND FRI Nights beginning 11 JUL, through 15 AUG.  Go to the Education Center and see Mr. Turpin for information.  GO Army ED #126202, Section #53766.                                                        </a:t>
            </a:r>
            <a:r>
              <a:rPr lang="en-US" sz="1200" b="1" dirty="0" smtClean="0">
                <a:solidFill>
                  <a:srgbClr val="00B050"/>
                </a:solidFill>
              </a:rPr>
              <a:t>THIS SCHEDULE TAKES EFFECT ON 19 JUNE.</a:t>
            </a:r>
            <a:endParaRPr lang="en-US" sz="1400" b="1" dirty="0">
              <a:solidFill>
                <a:srgbClr val="00B050"/>
              </a:solidFill>
            </a:endParaRPr>
          </a:p>
        </p:txBody>
      </p:sp>
      <p:sp>
        <p:nvSpPr>
          <p:cNvPr id="24" name="TextBox 23"/>
          <p:cNvSpPr txBox="1"/>
          <p:nvPr/>
        </p:nvSpPr>
        <p:spPr>
          <a:xfrm>
            <a:off x="5486400" y="3581400"/>
            <a:ext cx="3657600" cy="2369880"/>
          </a:xfrm>
          <a:prstGeom prst="rect">
            <a:avLst/>
          </a:prstGeom>
          <a:noFill/>
        </p:spPr>
        <p:txBody>
          <a:bodyPr wrap="square" rtlCol="0">
            <a:spAutoFit/>
          </a:bodyPr>
          <a:lstStyle/>
          <a:p>
            <a:pPr algn="ctr"/>
            <a:r>
              <a:rPr lang="en-US" b="1" dirty="0" smtClean="0">
                <a:solidFill>
                  <a:srgbClr val="FF0000"/>
                </a:solidFill>
              </a:rPr>
              <a:t>For More Information Contact:</a:t>
            </a:r>
          </a:p>
          <a:p>
            <a:pPr algn="ctr"/>
            <a:endParaRPr lang="en-US" b="1" dirty="0" smtClean="0">
              <a:solidFill>
                <a:srgbClr val="FF0000"/>
              </a:solidFill>
            </a:endParaRPr>
          </a:p>
          <a:p>
            <a:pPr algn="ctr"/>
            <a:r>
              <a:rPr lang="en-US" sz="1600" b="1" dirty="0" smtClean="0">
                <a:solidFill>
                  <a:srgbClr val="FF0000"/>
                </a:solidFill>
              </a:rPr>
              <a:t>CH (CPT) Robinson, PFC Vines </a:t>
            </a:r>
          </a:p>
          <a:p>
            <a:pPr algn="ctr"/>
            <a:r>
              <a:rPr lang="en-US" sz="1600" b="1" dirty="0" smtClean="0">
                <a:solidFill>
                  <a:srgbClr val="FF0000"/>
                </a:solidFill>
              </a:rPr>
              <a:t>(54</a:t>
            </a:r>
            <a:r>
              <a:rPr lang="en-US" sz="1600" b="1" baseline="30000" dirty="0" smtClean="0">
                <a:solidFill>
                  <a:srgbClr val="FF0000"/>
                </a:solidFill>
              </a:rPr>
              <a:t>th</a:t>
            </a:r>
            <a:r>
              <a:rPr lang="en-US" sz="1600" b="1" dirty="0" smtClean="0">
                <a:solidFill>
                  <a:srgbClr val="FF0000"/>
                </a:solidFill>
              </a:rPr>
              <a:t> EN)</a:t>
            </a:r>
          </a:p>
          <a:p>
            <a:pPr algn="ctr"/>
            <a:r>
              <a:rPr lang="en-US" sz="1600" b="1" dirty="0" smtClean="0">
                <a:solidFill>
                  <a:srgbClr val="FF0000"/>
                </a:solidFill>
              </a:rPr>
              <a:t>481-5025/5026</a:t>
            </a:r>
          </a:p>
          <a:p>
            <a:pPr algn="ctr"/>
            <a:endParaRPr lang="en-US" sz="1600" b="1" dirty="0" smtClean="0">
              <a:solidFill>
                <a:srgbClr val="FF0000"/>
              </a:solidFill>
            </a:endParaRPr>
          </a:p>
          <a:p>
            <a:pPr algn="ctr"/>
            <a:r>
              <a:rPr lang="en-US" sz="1600" b="1" dirty="0" smtClean="0">
                <a:solidFill>
                  <a:srgbClr val="FF0000"/>
                </a:solidFill>
              </a:rPr>
              <a:t>CH (CPT-P) Johnson, SPC Macalpin </a:t>
            </a:r>
          </a:p>
          <a:p>
            <a:pPr algn="ctr"/>
            <a:r>
              <a:rPr lang="en-US" sz="1600" b="1" dirty="0" smtClean="0">
                <a:solidFill>
                  <a:srgbClr val="FF0000"/>
                </a:solidFill>
              </a:rPr>
              <a:t>(2-10 AVN)</a:t>
            </a:r>
          </a:p>
          <a:p>
            <a:pPr algn="ctr"/>
            <a:r>
              <a:rPr lang="en-US" sz="1600" b="1" dirty="0" smtClean="0">
                <a:solidFill>
                  <a:srgbClr val="FF0000"/>
                </a:solidFill>
              </a:rPr>
              <a:t>481-5265</a:t>
            </a:r>
            <a:endParaRPr lang="en-US" sz="1600" b="1" dirty="0">
              <a:solidFill>
                <a:srgbClr val="FF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0" y="228600"/>
            <a:ext cx="1525870" cy="12954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648575" y="0"/>
            <a:ext cx="149542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229600" cy="6186309"/>
          </a:xfrm>
          <a:prstGeom prst="rect">
            <a:avLst/>
          </a:prstGeom>
        </p:spPr>
        <p:txBody>
          <a:bodyPr wrap="square">
            <a:spAutoFit/>
          </a:bodyPr>
          <a:lstStyle/>
          <a:p>
            <a:r>
              <a:rPr lang="en-US" sz="4400" dirty="0" smtClean="0">
                <a:solidFill>
                  <a:schemeClr val="bg1"/>
                </a:solidFill>
              </a:rPr>
              <a:t>Word of God speak. </a:t>
            </a:r>
          </a:p>
          <a:p>
            <a:r>
              <a:rPr lang="en-US" sz="4400" dirty="0" smtClean="0">
                <a:solidFill>
                  <a:schemeClr val="bg1"/>
                </a:solidFill>
              </a:rPr>
              <a:t>Would You pour down like rain.</a:t>
            </a:r>
          </a:p>
          <a:p>
            <a:r>
              <a:rPr lang="en-US" sz="4400" dirty="0" smtClean="0">
                <a:solidFill>
                  <a:schemeClr val="bg1"/>
                </a:solidFill>
              </a:rPr>
              <a:t>Washing my eyes to see Your majesty.</a:t>
            </a:r>
          </a:p>
          <a:p>
            <a:r>
              <a:rPr lang="en-US" sz="4400" dirty="0" smtClean="0">
                <a:solidFill>
                  <a:schemeClr val="bg1"/>
                </a:solidFill>
              </a:rPr>
              <a:t>To be still and know that You're in this place.</a:t>
            </a:r>
          </a:p>
          <a:p>
            <a:r>
              <a:rPr lang="en-US" sz="4400" dirty="0" smtClean="0">
                <a:solidFill>
                  <a:schemeClr val="bg1"/>
                </a:solidFill>
              </a:rPr>
              <a:t>Please let me stay and rest</a:t>
            </a:r>
          </a:p>
          <a:p>
            <a:r>
              <a:rPr lang="en-US" sz="4400" dirty="0" smtClean="0">
                <a:solidFill>
                  <a:schemeClr val="bg1"/>
                </a:solidFill>
              </a:rPr>
              <a:t>In your holiness, word of God speak.</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fontAlgn="auto">
              <a:spcBef>
                <a:spcPts val="0"/>
              </a:spcBef>
              <a:spcAft>
                <a:spcPts val="0"/>
              </a:spcAft>
            </a:pPr>
            <a:r>
              <a:rPr lang="en-US" sz="6600" b="1" u="sng" dirty="0">
                <a:solidFill>
                  <a:prstClr val="black"/>
                </a:solidFill>
                <a:latin typeface="Calibri" pitchFamily="34" charset="0"/>
              </a:rPr>
              <a:t>WORSHIP </a:t>
            </a:r>
            <a:r>
              <a:rPr lang="en-US" sz="6600" b="1" u="sng" dirty="0" smtClean="0">
                <a:solidFill>
                  <a:prstClr val="black"/>
                </a:solidFill>
                <a:latin typeface="Calibri" pitchFamily="34" charset="0"/>
              </a:rPr>
              <a:t>SONG </a:t>
            </a:r>
            <a:r>
              <a:rPr lang="en-US" sz="6600" b="1" dirty="0" smtClean="0">
                <a:solidFill>
                  <a:prstClr val="black"/>
                </a:solidFill>
                <a:latin typeface="Calibri" pitchFamily="34" charset="0"/>
              </a:rPr>
              <a:t>–</a:t>
            </a: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a:p>
            <a:pPr algn="ctr" fontAlgn="auto">
              <a:spcBef>
                <a:spcPts val="0"/>
              </a:spcBef>
              <a:spcAft>
                <a:spcPts val="0"/>
              </a:spcAft>
            </a:pPr>
            <a:endParaRPr lang="en-US" sz="6600" b="1" dirty="0" smtClean="0">
              <a:solidFill>
                <a:prstClr val="black"/>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prstClr val="black">
                    <a:tint val="75000"/>
                  </a:prstClr>
                </a:solidFill>
              </a:rPr>
              <a:pPr>
                <a:defRPr/>
              </a:pPr>
              <a:t>21</a:t>
            </a:fld>
            <a:endParaRPr lang="en-US" dirty="0">
              <a:solidFill>
                <a:prstClr val="black">
                  <a:tint val="75000"/>
                </a:prstClr>
              </a:solidFill>
            </a:endParaRPr>
          </a:p>
        </p:txBody>
      </p:sp>
      <p:sp>
        <p:nvSpPr>
          <p:cNvPr id="4" name="TextBox 1"/>
          <p:cNvSpPr txBox="1">
            <a:spLocks noChangeArrowheads="1"/>
          </p:cNvSpPr>
          <p:nvPr/>
        </p:nvSpPr>
        <p:spPr bwMode="auto">
          <a:xfrm>
            <a:off x="0" y="2133600"/>
            <a:ext cx="9144000" cy="2123658"/>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6600" b="1" u="sng" dirty="0">
                <a:solidFill>
                  <a:prstClr val="white"/>
                </a:solidFill>
                <a:latin typeface="Calibri" pitchFamily="34" charset="0"/>
              </a:rPr>
              <a:t>WORSHIP </a:t>
            </a:r>
            <a:r>
              <a:rPr lang="en-US" sz="6600" b="1" u="sng" dirty="0" smtClean="0">
                <a:solidFill>
                  <a:prstClr val="white"/>
                </a:solidFill>
                <a:latin typeface="Calibri" pitchFamily="34" charset="0"/>
              </a:rPr>
              <a:t>SONG </a:t>
            </a:r>
            <a:r>
              <a:rPr lang="en-US" sz="6600" b="1" dirty="0" smtClean="0">
                <a:solidFill>
                  <a:prstClr val="white"/>
                </a:solidFill>
                <a:latin typeface="Calibri" pitchFamily="34" charset="0"/>
              </a:rPr>
              <a:t>–</a:t>
            </a:r>
          </a:p>
          <a:p>
            <a:pPr algn="ctr" fontAlgn="auto">
              <a:spcBef>
                <a:spcPts val="0"/>
              </a:spcBef>
              <a:spcAft>
                <a:spcPts val="0"/>
              </a:spcAft>
            </a:pPr>
            <a:endParaRPr lang="en-US" sz="6600" b="1" dirty="0" smtClean="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305800" cy="6863417"/>
          </a:xfrm>
          <a:prstGeom prst="rect">
            <a:avLst/>
          </a:prstGeom>
        </p:spPr>
        <p:txBody>
          <a:bodyPr wrap="square">
            <a:spAutoFit/>
          </a:bodyPr>
          <a:lstStyle/>
          <a:p>
            <a:pPr algn="ctr"/>
            <a:r>
              <a:rPr lang="en-US" sz="4000" dirty="0" smtClean="0">
                <a:solidFill>
                  <a:srgbClr val="FFFF00"/>
                </a:solidFill>
              </a:rPr>
              <a:t>Majesty (here I am)</a:t>
            </a:r>
          </a:p>
          <a:p>
            <a:endParaRPr lang="en-US" sz="4000" dirty="0" smtClean="0">
              <a:solidFill>
                <a:schemeClr val="bg1"/>
              </a:solidFill>
            </a:endParaRPr>
          </a:p>
          <a:p>
            <a:r>
              <a:rPr lang="en-US" sz="4000" dirty="0" smtClean="0">
                <a:solidFill>
                  <a:schemeClr val="bg1"/>
                </a:solidFill>
              </a:rPr>
              <a:t>Here </a:t>
            </a:r>
            <a:r>
              <a:rPr lang="en-US" sz="4000" dirty="0" smtClean="0">
                <a:solidFill>
                  <a:schemeClr val="bg1"/>
                </a:solidFill>
              </a:rPr>
              <a:t>I am, humbled by Your majesty, covered by your grace so free.</a:t>
            </a:r>
          </a:p>
          <a:p>
            <a:r>
              <a:rPr lang="en-US" sz="4000" dirty="0" smtClean="0">
                <a:solidFill>
                  <a:schemeClr val="bg1"/>
                </a:solidFill>
              </a:rPr>
              <a:t>Here I am, knowing that I'm a sinful man, covered by the blood of the Lamb. </a:t>
            </a:r>
          </a:p>
          <a:p>
            <a:r>
              <a:rPr lang="en-US" sz="4000" dirty="0" smtClean="0">
                <a:solidFill>
                  <a:schemeClr val="bg1"/>
                </a:solidFill>
              </a:rPr>
              <a:t>Now I've found, the greatest love of all is mine. Since You laid down Your life, the greatest sacrifice</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001000" cy="4832092"/>
          </a:xfrm>
          <a:prstGeom prst="rect">
            <a:avLst/>
          </a:prstGeom>
        </p:spPr>
        <p:txBody>
          <a:bodyPr wrap="square">
            <a:spAutoFit/>
          </a:bodyPr>
          <a:lstStyle/>
          <a:p>
            <a:r>
              <a:rPr lang="en-US" sz="4400" dirty="0" smtClean="0">
                <a:solidFill>
                  <a:schemeClr val="bg1"/>
                </a:solidFill>
              </a:rPr>
              <a:t>Majesty, Majesty-Your grace has found me just as I am. </a:t>
            </a:r>
          </a:p>
          <a:p>
            <a:r>
              <a:rPr lang="en-US" sz="4400" dirty="0" smtClean="0">
                <a:solidFill>
                  <a:schemeClr val="bg1"/>
                </a:solidFill>
              </a:rPr>
              <a:t>Empty handed but alive in Your hands.</a:t>
            </a:r>
          </a:p>
          <a:p>
            <a:r>
              <a:rPr lang="en-US" sz="4400" dirty="0" smtClean="0">
                <a:solidFill>
                  <a:schemeClr val="bg1"/>
                </a:solidFill>
              </a:rPr>
              <a:t>Majesty, Majesty-Forever I am changed by Your love, In the presence of Your majesty.</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26842"/>
            <a:ext cx="8077200" cy="5016758"/>
          </a:xfrm>
          <a:prstGeom prst="rect">
            <a:avLst/>
          </a:prstGeom>
        </p:spPr>
        <p:txBody>
          <a:bodyPr wrap="square">
            <a:spAutoFit/>
          </a:bodyPr>
          <a:lstStyle/>
          <a:p>
            <a:r>
              <a:rPr lang="en-US" sz="4000" dirty="0" smtClean="0">
                <a:solidFill>
                  <a:schemeClr val="bg1"/>
                </a:solidFill>
              </a:rPr>
              <a:t>Here I am, humbled by the love that You give, forgiven so that I can forgive.</a:t>
            </a:r>
          </a:p>
          <a:p>
            <a:r>
              <a:rPr lang="en-US" sz="4000" dirty="0" smtClean="0">
                <a:solidFill>
                  <a:schemeClr val="bg1"/>
                </a:solidFill>
              </a:rPr>
              <a:t>Here I stand, knowing that I'm Your desire, sanctified by glory and fire.</a:t>
            </a:r>
          </a:p>
          <a:p>
            <a:r>
              <a:rPr lang="en-US" sz="4000" dirty="0" smtClean="0">
                <a:solidFill>
                  <a:schemeClr val="bg1"/>
                </a:solidFill>
              </a:rPr>
              <a:t>Now I've found, the greatest love of all is mine. Since You laid down Your life, the greatest sacrifice.</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59108"/>
            <a:ext cx="8001000" cy="4832092"/>
          </a:xfrm>
          <a:prstGeom prst="rect">
            <a:avLst/>
          </a:prstGeom>
        </p:spPr>
        <p:txBody>
          <a:bodyPr wrap="square">
            <a:spAutoFit/>
          </a:bodyPr>
          <a:lstStyle/>
          <a:p>
            <a:r>
              <a:rPr lang="en-US" sz="4400" dirty="0" smtClean="0">
                <a:solidFill>
                  <a:schemeClr val="bg1"/>
                </a:solidFill>
              </a:rPr>
              <a:t>Majesty, Majesty-Your grace has found me just as I am. </a:t>
            </a:r>
          </a:p>
          <a:p>
            <a:r>
              <a:rPr lang="en-US" sz="4400" dirty="0" smtClean="0">
                <a:solidFill>
                  <a:schemeClr val="bg1"/>
                </a:solidFill>
              </a:rPr>
              <a:t>Empty handed but alive in Your hands.</a:t>
            </a:r>
          </a:p>
          <a:p>
            <a:r>
              <a:rPr lang="en-US" sz="4400" dirty="0" smtClean="0">
                <a:solidFill>
                  <a:schemeClr val="bg1"/>
                </a:solidFill>
              </a:rPr>
              <a:t>Majesty, Majesty-Forever I am changed by Your love, In the presence of Your majesty.</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705445"/>
            <a:ext cx="9144000" cy="5909310"/>
          </a:xfrm>
          <a:prstGeom prst="rect">
            <a:avLst/>
          </a:prstGeom>
          <a:noFill/>
          <a:ln w="9525">
            <a:noFill/>
            <a:miter lim="800000"/>
            <a:headEnd/>
            <a:tailEnd/>
          </a:ln>
        </p:spPr>
        <p:txBody>
          <a:bodyPr wrap="square">
            <a:spAutoFit/>
          </a:bodyPr>
          <a:lstStyle/>
          <a:p>
            <a:pPr algn="ctr"/>
            <a:r>
              <a:rPr lang="en-US" sz="6600" b="1" dirty="0" smtClean="0">
                <a:latin typeface="Calibri" pitchFamily="34" charset="0"/>
              </a:rPr>
              <a:t>4</a:t>
            </a:r>
            <a:r>
              <a:rPr lang="en-US" sz="6600" b="1" baseline="30000" dirty="0" smtClean="0">
                <a:latin typeface="Calibri" pitchFamily="34" charset="0"/>
              </a:rPr>
              <a:t>th</a:t>
            </a:r>
            <a:r>
              <a:rPr lang="en-US" sz="6600" b="1" dirty="0" smtClean="0">
                <a:latin typeface="Calibri" pitchFamily="34" charset="0"/>
              </a:rPr>
              <a:t> of July Message</a:t>
            </a:r>
          </a:p>
          <a:p>
            <a:pPr algn="ctr"/>
            <a:r>
              <a:rPr lang="en-US" sz="2800" b="1" dirty="0" smtClean="0">
                <a:solidFill>
                  <a:srgbClr val="FFFF00"/>
                </a:solidFill>
                <a:latin typeface="Aharoni" pitchFamily="2" charset="-79"/>
                <a:cs typeface="Aharoni" pitchFamily="2" charset="-79"/>
              </a:rPr>
              <a:t/>
            </a:r>
            <a:br>
              <a:rPr lang="en-US" sz="2800" b="1" dirty="0" smtClean="0">
                <a:solidFill>
                  <a:srgbClr val="FFFF00"/>
                </a:solidFill>
                <a:latin typeface="Aharoni" pitchFamily="2" charset="-79"/>
                <a:cs typeface="Aharoni" pitchFamily="2" charset="-79"/>
              </a:rPr>
            </a:br>
            <a:r>
              <a:rPr lang="en-US" sz="3200" b="1" dirty="0" smtClean="0">
                <a:solidFill>
                  <a:srgbClr val="FF0000"/>
                </a:solidFill>
                <a:latin typeface="Aharoni" pitchFamily="2" charset="-79"/>
                <a:cs typeface="Aharoni" pitchFamily="2" charset="-79"/>
              </a:rPr>
              <a:t>“</a:t>
            </a:r>
            <a:r>
              <a:rPr lang="en-US" sz="4400" b="1" dirty="0" smtClean="0">
                <a:solidFill>
                  <a:srgbClr val="FF0000"/>
                </a:solidFill>
                <a:latin typeface="Aharoni" pitchFamily="2" charset="-79"/>
                <a:cs typeface="Aharoni" pitchFamily="2" charset="-79"/>
              </a:rPr>
              <a:t>D</a:t>
            </a:r>
            <a:r>
              <a:rPr lang="en-US" sz="4400" b="1" dirty="0" smtClean="0">
                <a:latin typeface="Aharoni" pitchFamily="2" charset="-79"/>
                <a:cs typeface="Aharoni" pitchFamily="2" charset="-79"/>
              </a:rPr>
              <a:t>e</a:t>
            </a:r>
            <a:r>
              <a:rPr lang="en-US" sz="4400" b="1" dirty="0" smtClean="0">
                <a:solidFill>
                  <a:schemeClr val="accent5"/>
                </a:solidFill>
                <a:latin typeface="Aharoni" pitchFamily="2" charset="-79"/>
                <a:cs typeface="Aharoni" pitchFamily="2" charset="-79"/>
              </a:rPr>
              <a:t>p</a:t>
            </a:r>
            <a:r>
              <a:rPr lang="en-US" sz="4400" b="1" dirty="0" smtClean="0">
                <a:solidFill>
                  <a:srgbClr val="FF0000"/>
                </a:solidFill>
                <a:latin typeface="Aharoni" pitchFamily="2" charset="-79"/>
                <a:cs typeface="Aharoni" pitchFamily="2" charset="-79"/>
              </a:rPr>
              <a:t>e</a:t>
            </a:r>
            <a:r>
              <a:rPr lang="en-US" sz="4400" b="1" dirty="0" smtClean="0">
                <a:latin typeface="Aharoni" pitchFamily="2" charset="-79"/>
                <a:cs typeface="Aharoni" pitchFamily="2" charset="-79"/>
              </a:rPr>
              <a:t>n</a:t>
            </a:r>
            <a:r>
              <a:rPr lang="en-US" sz="4400" b="1" dirty="0" smtClean="0">
                <a:solidFill>
                  <a:schemeClr val="accent5"/>
                </a:solidFill>
                <a:latin typeface="Aharoni" pitchFamily="2" charset="-79"/>
                <a:cs typeface="Aharoni" pitchFamily="2" charset="-79"/>
              </a:rPr>
              <a:t>d</a:t>
            </a:r>
            <a:r>
              <a:rPr lang="en-US" sz="4400" b="1" dirty="0" smtClean="0">
                <a:solidFill>
                  <a:srgbClr val="FF0000"/>
                </a:solidFill>
                <a:latin typeface="Aharoni" pitchFamily="2" charset="-79"/>
                <a:cs typeface="Aharoni" pitchFamily="2" charset="-79"/>
              </a:rPr>
              <a:t>e</a:t>
            </a:r>
            <a:r>
              <a:rPr lang="en-US" sz="4400" b="1" dirty="0" smtClean="0">
                <a:latin typeface="Aharoni" pitchFamily="2" charset="-79"/>
                <a:cs typeface="Aharoni" pitchFamily="2" charset="-79"/>
              </a:rPr>
              <a:t>n</a:t>
            </a:r>
            <a:r>
              <a:rPr lang="en-US" sz="4400" b="1" dirty="0" smtClean="0">
                <a:solidFill>
                  <a:schemeClr val="accent5"/>
                </a:solidFill>
                <a:latin typeface="Aharoni" pitchFamily="2" charset="-79"/>
                <a:cs typeface="Aharoni" pitchFamily="2" charset="-79"/>
              </a:rPr>
              <a:t>c</a:t>
            </a:r>
            <a:r>
              <a:rPr lang="en-US" sz="4400" b="1" dirty="0" smtClean="0">
                <a:solidFill>
                  <a:srgbClr val="FF0000"/>
                </a:solidFill>
                <a:latin typeface="Aharoni" pitchFamily="2" charset="-79"/>
                <a:cs typeface="Aharoni" pitchFamily="2" charset="-79"/>
              </a:rPr>
              <a:t>e</a:t>
            </a:r>
            <a:r>
              <a:rPr lang="en-US" sz="4400" b="1" dirty="0" smtClean="0">
                <a:solidFill>
                  <a:srgbClr val="FFFF00"/>
                </a:solidFill>
                <a:latin typeface="Aharoni" pitchFamily="2" charset="-79"/>
                <a:cs typeface="Aharoni" pitchFamily="2" charset="-79"/>
              </a:rPr>
              <a:t> </a:t>
            </a:r>
            <a:r>
              <a:rPr lang="en-US" sz="4400" b="1" dirty="0" smtClean="0">
                <a:solidFill>
                  <a:srgbClr val="FF0000"/>
                </a:solidFill>
                <a:latin typeface="Aharoni" pitchFamily="2" charset="-79"/>
                <a:cs typeface="Aharoni" pitchFamily="2" charset="-79"/>
              </a:rPr>
              <a:t>D</a:t>
            </a:r>
            <a:r>
              <a:rPr lang="en-US" sz="4400" b="1" dirty="0" smtClean="0">
                <a:latin typeface="Aharoni" pitchFamily="2" charset="-79"/>
                <a:cs typeface="Aharoni" pitchFamily="2" charset="-79"/>
              </a:rPr>
              <a:t>a</a:t>
            </a:r>
            <a:r>
              <a:rPr lang="en-US" sz="4400" b="1" dirty="0" smtClean="0">
                <a:solidFill>
                  <a:schemeClr val="accent5"/>
                </a:solidFill>
                <a:latin typeface="Aharoni" pitchFamily="2" charset="-79"/>
                <a:cs typeface="Aharoni" pitchFamily="2" charset="-79"/>
              </a:rPr>
              <a:t>y</a:t>
            </a:r>
            <a:r>
              <a:rPr lang="en-US" sz="4400" b="1" dirty="0" smtClean="0">
                <a:solidFill>
                  <a:srgbClr val="FFFF00"/>
                </a:solidFill>
                <a:latin typeface="Aharoni" pitchFamily="2" charset="-79"/>
                <a:cs typeface="Aharoni" pitchFamily="2" charset="-79"/>
              </a:rPr>
              <a:t> </a:t>
            </a:r>
            <a:r>
              <a:rPr lang="en-US" sz="4400" b="1" u="sng" dirty="0" smtClean="0">
                <a:solidFill>
                  <a:srgbClr val="FF0000"/>
                </a:solidFill>
                <a:latin typeface="Aharoni" pitchFamily="2" charset="-79"/>
                <a:cs typeface="Aharoni" pitchFamily="2" charset="-79"/>
              </a:rPr>
              <a:t>1</a:t>
            </a:r>
            <a:r>
              <a:rPr lang="en-US" sz="4400" b="1" u="sng" dirty="0" smtClean="0">
                <a:latin typeface="Aharoni" pitchFamily="2" charset="-79"/>
                <a:cs typeface="Aharoni" pitchFamily="2" charset="-79"/>
              </a:rPr>
              <a:t>,496,</a:t>
            </a:r>
            <a:r>
              <a:rPr lang="en-US" sz="4400" b="1" u="sng" dirty="0" smtClean="0">
                <a:solidFill>
                  <a:schemeClr val="accent5"/>
                </a:solidFill>
                <a:latin typeface="Aharoni" pitchFamily="2" charset="-79"/>
                <a:cs typeface="Aharoni" pitchFamily="2" charset="-79"/>
              </a:rPr>
              <a:t>684!</a:t>
            </a:r>
            <a:r>
              <a:rPr lang="en-US" sz="4400" b="1" dirty="0" smtClean="0">
                <a:solidFill>
                  <a:schemeClr val="accent5"/>
                </a:solidFill>
                <a:latin typeface="Aharoni" pitchFamily="2" charset="-79"/>
                <a:cs typeface="Aharoni" pitchFamily="2" charset="-79"/>
              </a:rPr>
              <a:t> </a:t>
            </a:r>
            <a:r>
              <a:rPr lang="en-US" sz="4400" b="1" dirty="0" smtClean="0">
                <a:solidFill>
                  <a:srgbClr val="FF0000"/>
                </a:solidFill>
                <a:latin typeface="Aharoni" pitchFamily="2" charset="-79"/>
                <a:cs typeface="Aharoni" pitchFamily="2" charset="-79"/>
              </a:rPr>
              <a:t>Y</a:t>
            </a:r>
            <a:r>
              <a:rPr lang="en-US" sz="4400" b="1" dirty="0" smtClean="0">
                <a:latin typeface="Aharoni" pitchFamily="2" charset="-79"/>
                <a:cs typeface="Aharoni" pitchFamily="2" charset="-79"/>
              </a:rPr>
              <a:t>e</a:t>
            </a:r>
            <a:r>
              <a:rPr lang="en-US" sz="4400" b="1" dirty="0" smtClean="0">
                <a:solidFill>
                  <a:schemeClr val="accent5"/>
                </a:solidFill>
                <a:latin typeface="Aharoni" pitchFamily="2" charset="-79"/>
                <a:cs typeface="Aharoni" pitchFamily="2" charset="-79"/>
              </a:rPr>
              <a:t>a</a:t>
            </a:r>
            <a:r>
              <a:rPr lang="en-US" sz="4400" b="1" dirty="0" smtClean="0">
                <a:solidFill>
                  <a:srgbClr val="FF0000"/>
                </a:solidFill>
                <a:latin typeface="Aharoni" pitchFamily="2" charset="-79"/>
                <a:cs typeface="Aharoni" pitchFamily="2" charset="-79"/>
              </a:rPr>
              <a:t>h!”</a:t>
            </a:r>
            <a:endParaRPr lang="en-US" sz="2800" b="1" dirty="0" smtClean="0">
              <a:solidFill>
                <a:srgbClr val="FF0000"/>
              </a:solidFill>
              <a:latin typeface="Aharoni" pitchFamily="2" charset="-79"/>
              <a:cs typeface="Aharoni" pitchFamily="2" charset="-79"/>
            </a:endParaRPr>
          </a:p>
          <a:p>
            <a:pPr algn="ctr"/>
            <a:r>
              <a:rPr lang="en-US" sz="5400" b="1" dirty="0" smtClean="0">
                <a:solidFill>
                  <a:srgbClr val="FFFF00"/>
                </a:solidFill>
                <a:latin typeface="Calibri" pitchFamily="34" charset="0"/>
              </a:rPr>
              <a:t/>
            </a:r>
            <a:br>
              <a:rPr lang="en-US" sz="5400" b="1" dirty="0" smtClean="0">
                <a:solidFill>
                  <a:srgbClr val="FFFF00"/>
                </a:solidFill>
                <a:latin typeface="Calibri" pitchFamily="34" charset="0"/>
              </a:rPr>
            </a:br>
            <a:r>
              <a:rPr lang="en-US" sz="5400" b="1" dirty="0" smtClean="0">
                <a:solidFill>
                  <a:srgbClr val="FFFF00"/>
                </a:solidFill>
                <a:latin typeface="Calibri" pitchFamily="34" charset="0"/>
              </a:rPr>
              <a:t>CPT Joseph </a:t>
            </a:r>
            <a:r>
              <a:rPr lang="en-US" sz="5400" b="1" dirty="0" err="1" smtClean="0">
                <a:solidFill>
                  <a:srgbClr val="FFFF00"/>
                </a:solidFill>
                <a:latin typeface="Calibri" pitchFamily="34" charset="0"/>
              </a:rPr>
              <a:t>Pittano</a:t>
            </a:r>
            <a:endParaRPr lang="en-US" sz="5400" b="1" dirty="0" smtClean="0">
              <a:solidFill>
                <a:srgbClr val="FFFF00"/>
              </a:solidFill>
              <a:latin typeface="Calibri" pitchFamily="34" charset="0"/>
            </a:endParaRPr>
          </a:p>
          <a:p>
            <a:pPr algn="ctr"/>
            <a:r>
              <a:rPr lang="en-US" sz="6600" b="1" dirty="0" smtClean="0">
                <a:solidFill>
                  <a:schemeClr val="accent6">
                    <a:lumMod val="60000"/>
                    <a:lumOff val="40000"/>
                  </a:schemeClr>
                </a:solidFill>
                <a:latin typeface="Calibri" pitchFamily="34" charset="0"/>
              </a:rPr>
              <a:t>www.Biblecia.com</a:t>
            </a:r>
            <a:r>
              <a:rPr lang="en-US" sz="6600" b="1" dirty="0" smtClean="0">
                <a:solidFill>
                  <a:schemeClr val="accent5"/>
                </a:solidFill>
                <a:latin typeface="Calibri" pitchFamily="34" charset="0"/>
              </a:rPr>
              <a:t>                                             					</a:t>
            </a:r>
            <a:endParaRPr lang="en-US" sz="2800" b="1" dirty="0">
              <a:solidFill>
                <a:schemeClr val="accent5"/>
              </a:solidFill>
              <a:latin typeface="Calibri" pitchFamily="34" charset="0"/>
            </a:endParaRPr>
          </a:p>
        </p:txBody>
      </p:sp>
      <p:sp>
        <p:nvSpPr>
          <p:cNvPr id="4" name="Rectangle 3"/>
          <p:cNvSpPr/>
          <p:nvPr/>
        </p:nvSpPr>
        <p:spPr>
          <a:xfrm>
            <a:off x="5867400" y="5638800"/>
            <a:ext cx="2582758" cy="461665"/>
          </a:xfrm>
          <a:prstGeom prst="rect">
            <a:avLst/>
          </a:prstGeom>
          <a:noFill/>
        </p:spPr>
        <p:txBody>
          <a:bodyPr wrap="none" lIns="91440" tIns="45720" rIns="91440" bIns="45720">
            <a:spAutoFit/>
          </a:bodyPr>
          <a:lstStyle/>
          <a:p>
            <a:pPr algn="ctr"/>
            <a:r>
              <a:rPr lang="en-US" sz="2400" cap="none" spc="0" dirty="0" smtClean="0">
                <a:ln w="31550" cmpd="sng">
                  <a:solidFill>
                    <a:schemeClr val="tx1"/>
                  </a:solidFill>
                  <a:prstDash val="solid"/>
                </a:ln>
                <a:solidFill>
                  <a:schemeClr val="accent6">
                    <a:tint val="15000"/>
                    <a:satMod val="200000"/>
                  </a:schemeClr>
                </a:solidFill>
              </a:rPr>
              <a:t>(Shameless plug)</a:t>
            </a:r>
            <a:endParaRPr lang="en-US" sz="2400" cap="none" spc="0" dirty="0">
              <a:ln w="31550" cmpd="sng">
                <a:solidFill>
                  <a:schemeClr val="tx1"/>
                </a:solidFill>
                <a:prstDash val="solid"/>
              </a:ln>
              <a:solidFill>
                <a:schemeClr val="accent6">
                  <a:tint val="15000"/>
                  <a:satMod val="20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5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7500"/>
                            </p:stCondLst>
                            <p:childTnLst>
                              <p:par>
                                <p:cTn id="9" presetID="35" presetClass="emph" presetSubtype="0" repeatCount="indefinite" fill="hold" grpId="0" nodeType="afterEffect">
                                  <p:stCondLst>
                                    <p:cond delay="0"/>
                                  </p:stCondLst>
                                  <p:childTnLst>
                                    <p:anim calcmode="discrete" valueType="str">
                                      <p:cBhvr>
                                        <p:cTn id="10"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ag.jpg"/>
          <p:cNvPicPr>
            <a:picLocks noChangeAspect="1"/>
          </p:cNvPicPr>
          <p:nvPr/>
        </p:nvPicPr>
        <p:blipFill>
          <a:blip r:embed="rId2" cstate="print"/>
          <a:stretch>
            <a:fillRect/>
          </a:stretch>
        </p:blipFill>
        <p:spPr>
          <a:xfrm>
            <a:off x="685800" y="-76200"/>
            <a:ext cx="7543800" cy="6191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aul the Apostle- Rembrandt.jpg"/>
          <p:cNvPicPr>
            <a:picLocks noChangeAspect="1"/>
          </p:cNvPicPr>
          <p:nvPr/>
        </p:nvPicPr>
        <p:blipFill>
          <a:blip r:embed="rId2" cstate="print"/>
          <a:stretch>
            <a:fillRect/>
          </a:stretch>
        </p:blipFill>
        <p:spPr>
          <a:xfrm>
            <a:off x="4934856" y="838200"/>
            <a:ext cx="4038600" cy="525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p:txBody>
          <a:bodyPr/>
          <a:lstStyle/>
          <a:p>
            <a:r>
              <a:rPr lang="en-US" b="1" dirty="0" smtClean="0">
                <a:solidFill>
                  <a:srgbClr val="FFFF00"/>
                </a:solidFill>
              </a:rPr>
              <a:t>OUR PASSAGE</a:t>
            </a:r>
            <a:endParaRPr lang="en-US" b="1" dirty="0">
              <a:solidFill>
                <a:srgbClr val="FFFF00"/>
              </a:solidFill>
            </a:endParaRPr>
          </a:p>
        </p:txBody>
      </p:sp>
      <p:sp>
        <p:nvSpPr>
          <p:cNvPr id="7" name="Content Placeholder 6"/>
          <p:cNvSpPr>
            <a:spLocks noGrp="1"/>
          </p:cNvSpPr>
          <p:nvPr>
            <p:ph idx="1"/>
          </p:nvPr>
        </p:nvSpPr>
        <p:spPr>
          <a:xfrm>
            <a:off x="439056" y="1493837"/>
            <a:ext cx="8229600" cy="4525963"/>
          </a:xfrm>
        </p:spPr>
        <p:txBody>
          <a:bodyPr/>
          <a:lstStyle/>
          <a:p>
            <a:pPr algn="ctr">
              <a:buNone/>
            </a:pPr>
            <a:r>
              <a:rPr lang="en-US" sz="4000" dirty="0" smtClean="0">
                <a:latin typeface="Baskerville Old Face" pitchFamily="18" charset="0"/>
              </a:rPr>
              <a:t>“UNLESS THE LORD OF SABAOTH HAD LEFT TO US A POSTERITY, WE WOULD HAVE BECOME LIKE SODOM, AND WOULD HAVE RESEMBLED GOMORRAH,” Romans 9:29. </a:t>
            </a:r>
            <a:r>
              <a:rPr lang="en-US" sz="4000" dirty="0" smtClean="0"/>
              <a:t/>
            </a:r>
            <a:br>
              <a:rPr lang="en-US" sz="4000" dirty="0" smtClean="0"/>
            </a:br>
            <a:r>
              <a:rPr lang="en-US" sz="1800" dirty="0" smtClean="0"/>
              <a:t>(NASB here and throughout).</a:t>
            </a:r>
            <a:endParaRPr lang="en-US" sz="4000" dirty="0" smtClean="0"/>
          </a:p>
        </p:txBody>
      </p:sp>
      <p:sp>
        <p:nvSpPr>
          <p:cNvPr id="8" name="Content Placeholder 6"/>
          <p:cNvSpPr txBox="1">
            <a:spLocks/>
          </p:cNvSpPr>
          <p:nvPr/>
        </p:nvSpPr>
        <p:spPr bwMode="auto">
          <a:xfrm>
            <a:off x="0" y="1981200"/>
            <a:ext cx="4724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spcBef>
                <a:spcPts val="0"/>
              </a:spcBef>
              <a:spcAft>
                <a:spcPct val="0"/>
              </a:spcAft>
              <a:buClrTx/>
              <a:buSzTx/>
              <a:buFont typeface="Arial" charset="0"/>
              <a:buNone/>
              <a:tabLst/>
              <a:defRPr/>
            </a:pPr>
            <a:r>
              <a:rPr lang="en-US" sz="3600" dirty="0" smtClean="0">
                <a:latin typeface="AR DARLING" pitchFamily="2" charset="0"/>
              </a:rPr>
              <a:t>What’s worse- a </a:t>
            </a:r>
            <a:r>
              <a:rPr kumimoji="0" lang="en-US" sz="3600" b="0" i="0" u="none" strike="noStrike" kern="1200" cap="none" spc="0" normalizeH="0" baseline="0" noProof="0" dirty="0" smtClean="0">
                <a:ln>
                  <a:noFill/>
                </a:ln>
                <a:solidFill>
                  <a:schemeClr val="tx1"/>
                </a:solidFill>
                <a:effectLst/>
                <a:uLnTx/>
                <a:uFillTx/>
                <a:latin typeface="AR DARLING" pitchFamily="2" charset="0"/>
              </a:rPr>
              <a:t>nation under the oppression of another, or a people under the oppression of 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00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iterate type="wd">
                                    <p:tmPct val="0"/>
                                  </p:iterate>
                                  <p:childTnLst>
                                    <p:animEffect transition="out" filter="fade">
                                      <p:cBhvr>
                                        <p:cTn id="13" dur="500"/>
                                        <p:tgtEl>
                                          <p:spTgt spid="7">
                                            <p:txEl>
                                              <p:pRg st="0" end="0"/>
                                            </p:txEl>
                                          </p:spTgt>
                                        </p:tgtEl>
                                      </p:cBhvr>
                                    </p:animEffect>
                                    <p:set>
                                      <p:cBhvr>
                                        <p:cTn id="14" dur="1" fill="hold">
                                          <p:stCondLst>
                                            <p:cond delay="499"/>
                                          </p:stCondLst>
                                        </p:cTn>
                                        <p:tgtEl>
                                          <p:spTgt spid="7">
                                            <p:txEl>
                                              <p:pRg st="0" end="0"/>
                                            </p:txEl>
                                          </p:spTgt>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1000"/>
                                        <p:tgtEl>
                                          <p:spTgt spid="2"/>
                                        </p:tgtEl>
                                      </p:cBhvr>
                                    </p:animEffect>
                                    <p:set>
                                      <p:cBhvr>
                                        <p:cTn id="17" dur="1" fill="hold">
                                          <p:stCondLst>
                                            <p:cond delay="999"/>
                                          </p:stCondLst>
                                        </p:cTn>
                                        <p:tgtEl>
                                          <p:spTgt spid="2"/>
                                        </p:tgtEl>
                                        <p:attrNameLst>
                                          <p:attrName>style.visibility</p:attrName>
                                        </p:attrNameLst>
                                      </p:cBhvr>
                                      <p:to>
                                        <p:strVal val="hidden"/>
                                      </p:to>
                                    </p:set>
                                  </p:childTnLst>
                                </p:cTn>
                              </p:par>
                              <p:par>
                                <p:cTn id="18" presetID="10" presetClass="entr" presetSubtype="0" fill="hold" grpId="0" nodeType="withEffect">
                                  <p:stCondLst>
                                    <p:cond delay="1000"/>
                                  </p:stCondLst>
                                  <p:iterate type="wd">
                                    <p:tmPct val="0"/>
                                  </p:iterate>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par>
                                <p:cTn id="21" presetID="10" presetClass="entr" presetSubtype="0" fill="hold" nodeType="with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7" grpId="1" build="p"/>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514" y="0"/>
            <a:ext cx="3733800" cy="1143000"/>
          </a:xfrm>
        </p:spPr>
        <p:txBody>
          <a:bodyPr/>
          <a:lstStyle/>
          <a:p>
            <a:r>
              <a:rPr lang="en-US" sz="2800" dirty="0" smtClean="0">
                <a:solidFill>
                  <a:schemeClr val="accent6">
                    <a:lumMod val="60000"/>
                    <a:lumOff val="40000"/>
                  </a:schemeClr>
                </a:solidFill>
                <a:latin typeface="Baskerville Old Face" pitchFamily="18" charset="0"/>
              </a:rPr>
              <a:t>God makes nations and brings them down</a:t>
            </a:r>
            <a:endParaRPr lang="en-US" sz="2800" dirty="0">
              <a:solidFill>
                <a:schemeClr val="accent6">
                  <a:lumMod val="60000"/>
                  <a:lumOff val="40000"/>
                </a:schemeClr>
              </a:solidFill>
              <a:latin typeface="Baskerville Old Face" pitchFamily="18" charset="0"/>
            </a:endParaRPr>
          </a:p>
        </p:txBody>
      </p:sp>
      <p:pic>
        <p:nvPicPr>
          <p:cNvPr id="5" name="Content Placeholder 4" descr="Tower of Babel.jpg"/>
          <p:cNvPicPr>
            <a:picLocks noGrp="1" noChangeAspect="1"/>
          </p:cNvPicPr>
          <p:nvPr>
            <p:ph sz="half" idx="1"/>
          </p:nvPr>
        </p:nvPicPr>
        <p:blipFill>
          <a:blip r:embed="rId2" cstate="print"/>
          <a:stretch>
            <a:fillRect/>
          </a:stretch>
        </p:blipFill>
        <p:spPr>
          <a:xfrm>
            <a:off x="43542" y="990600"/>
            <a:ext cx="3690258" cy="5638800"/>
          </a:xfrm>
          <a:prstGeom prst="rect">
            <a:avLst/>
          </a:prstGeom>
          <a:ln>
            <a:noFill/>
          </a:ln>
          <a:effectLst>
            <a:softEdge rad="112500"/>
          </a:effectLst>
        </p:spPr>
      </p:pic>
      <p:sp>
        <p:nvSpPr>
          <p:cNvPr id="7" name="Content Placeholder 6"/>
          <p:cNvSpPr>
            <a:spLocks noGrp="1"/>
          </p:cNvSpPr>
          <p:nvPr>
            <p:ph sz="half" idx="2"/>
          </p:nvPr>
        </p:nvSpPr>
        <p:spPr>
          <a:xfrm>
            <a:off x="3581400" y="36288"/>
            <a:ext cx="5562600" cy="6792684"/>
          </a:xfrm>
        </p:spPr>
        <p:txBody>
          <a:bodyPr/>
          <a:lstStyle/>
          <a:p>
            <a:pPr marL="0" algn="r">
              <a:buNone/>
            </a:pPr>
            <a:r>
              <a:rPr lang="en-US" sz="2100" b="1" baseline="30000" dirty="0" smtClean="0"/>
              <a:t>“</a:t>
            </a:r>
            <a:r>
              <a:rPr lang="en-US" sz="2100" b="1" dirty="0" smtClean="0"/>
              <a:t>So Paul stood in the midst of the Areopagus and said, “Men of Athens, I observe that you are very religious in all respects. For while I was passing through and examining the objects of your worship, I also found an altar with this inscription, ‘TO AN UNKNOWN GOD.’ Therefore what you worship in ignorance, this I proclaim to you. The God who made the world and all things in it, since He is Lord of heaven and earth, does not dwell in temples made with hands; nor is He served by human hands, as though He needed anything, since He Himself gives to all </a:t>
            </a:r>
            <a:r>
              <a:rPr lang="en-US" sz="2100" b="1" i="1" dirty="0" smtClean="0"/>
              <a:t>people</a:t>
            </a:r>
            <a:r>
              <a:rPr lang="en-US" sz="2100" b="1" dirty="0" smtClean="0"/>
              <a:t> life and breath and all things; and He made from one </a:t>
            </a:r>
            <a:r>
              <a:rPr lang="en-US" sz="2100" b="1" i="1" dirty="0" smtClean="0"/>
              <a:t>man</a:t>
            </a:r>
            <a:r>
              <a:rPr lang="en-US" sz="2100" b="1" dirty="0" smtClean="0"/>
              <a:t> every nation of mankind to live on all the face of the earth, having determined </a:t>
            </a:r>
            <a:r>
              <a:rPr lang="en-US" sz="2100" b="1" i="1" dirty="0" smtClean="0"/>
              <a:t>their</a:t>
            </a:r>
            <a:r>
              <a:rPr lang="en-US" sz="2100" b="1" dirty="0" smtClean="0"/>
              <a:t> appointed times and the boundaries of their habitation, that they would seek God, if perhaps they might grope for Him and find Him, though He is not far from each one of us; for in Him we live and move and exist,” Acts 17:22-28.</a:t>
            </a:r>
            <a:endParaRPr lang="en-US" sz="2100" b="1" dirty="0"/>
          </a:p>
        </p:txBody>
      </p:sp>
      <p:pic>
        <p:nvPicPr>
          <p:cNvPr id="9" name="Picture 8" descr="Paul before the crowd.jpg"/>
          <p:cNvPicPr>
            <a:picLocks noChangeAspect="1"/>
          </p:cNvPicPr>
          <p:nvPr/>
        </p:nvPicPr>
        <p:blipFill>
          <a:blip r:embed="rId3" cstate="print"/>
          <a:stretch>
            <a:fillRect/>
          </a:stretch>
        </p:blipFill>
        <p:spPr>
          <a:xfrm>
            <a:off x="76200" y="1066800"/>
            <a:ext cx="3581400" cy="5638800"/>
          </a:xfrm>
          <a:prstGeom prst="rect">
            <a:avLst/>
          </a:prstGeom>
          <a:ln>
            <a:noFill/>
          </a:ln>
          <a:effectLst>
            <a:softEdge rad="112500"/>
          </a:effectLst>
        </p:spPr>
      </p:pic>
      <p:pic>
        <p:nvPicPr>
          <p:cNvPr id="8" name="Picture 7" descr="Washington monument.jpg"/>
          <p:cNvPicPr>
            <a:picLocks/>
          </p:cNvPicPr>
          <p:nvPr/>
        </p:nvPicPr>
        <p:blipFill>
          <a:blip r:embed="rId4" cstate="print"/>
          <a:stretch>
            <a:fillRect/>
          </a:stretch>
        </p:blipFill>
        <p:spPr>
          <a:xfrm>
            <a:off x="39624" y="1063752"/>
            <a:ext cx="3694176" cy="564184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1"/>
            <a:ext cx="8062912" cy="1219199"/>
          </a:xfrm>
        </p:spPr>
        <p:txBody>
          <a:bodyPr>
            <a:normAutofit fontScale="90000"/>
          </a:bodyPr>
          <a:lstStyle/>
          <a:p>
            <a:pPr algn="ctr"/>
            <a:r>
              <a:rPr lang="en-US" sz="3200" b="1" i="1" dirty="0" smtClean="0"/>
              <a:t>OUTLIVE YOUR LIFE: YOU WERE MADE TO MAKE A DIFFERENCE </a:t>
            </a:r>
            <a:r>
              <a:rPr lang="en-US" sz="3200" b="1" dirty="0" smtClean="0"/>
              <a:t>(By Max Lucado)</a:t>
            </a:r>
            <a:endParaRPr lang="en-US" sz="3200" b="1" i="1" dirty="0"/>
          </a:p>
        </p:txBody>
      </p:sp>
      <p:sp>
        <p:nvSpPr>
          <p:cNvPr id="3" name="Subtitle 2"/>
          <p:cNvSpPr>
            <a:spLocks noGrp="1"/>
          </p:cNvSpPr>
          <p:nvPr>
            <p:ph type="subTitle" idx="1"/>
          </p:nvPr>
        </p:nvSpPr>
        <p:spPr>
          <a:xfrm>
            <a:off x="381000" y="1295400"/>
            <a:ext cx="8458200" cy="6324600"/>
          </a:xfrm>
        </p:spPr>
        <p:txBody>
          <a:bodyPr>
            <a:normAutofit fontScale="55000" lnSpcReduction="20000"/>
          </a:bodyPr>
          <a:lstStyle/>
          <a:p>
            <a:pPr algn="ctr"/>
            <a:r>
              <a:rPr lang="en-US" sz="4400" b="1" dirty="0" smtClean="0">
                <a:solidFill>
                  <a:srgbClr val="FFFF00"/>
                </a:solidFill>
              </a:rPr>
              <a:t>ALL NATIONS CHAPEL PREACHING SERIES</a:t>
            </a:r>
          </a:p>
          <a:p>
            <a:pPr algn="ctr"/>
            <a:r>
              <a:rPr lang="en-US" sz="4400" b="1" dirty="0" smtClean="0">
                <a:solidFill>
                  <a:srgbClr val="FFFF00"/>
                </a:solidFill>
              </a:rPr>
              <a:t>1030 SUNDAY PROTESTANT SERVICE</a:t>
            </a:r>
          </a:p>
          <a:p>
            <a:pPr algn="ctr"/>
            <a:r>
              <a:rPr lang="en-US" sz="4400" b="1" dirty="0" smtClean="0">
                <a:solidFill>
                  <a:srgbClr val="FFFF00"/>
                </a:solidFill>
              </a:rPr>
              <a:t>1 MAY – 21 AUGUST, 2011</a:t>
            </a:r>
          </a:p>
          <a:p>
            <a:pPr algn="l"/>
            <a:endParaRPr lang="en-US" sz="2400" b="1" dirty="0" smtClean="0">
              <a:solidFill>
                <a:srgbClr val="FFFF00"/>
              </a:solidFill>
            </a:endParaRPr>
          </a:p>
          <a:p>
            <a:pPr algn="l">
              <a:spcAft>
                <a:spcPts val="400"/>
              </a:spcAft>
            </a:pPr>
            <a:endParaRPr lang="en-US" sz="2800" b="1" dirty="0" smtClean="0">
              <a:solidFill>
                <a:schemeClr val="tx1"/>
              </a:solidFill>
            </a:endParaRPr>
          </a:p>
          <a:p>
            <a:pPr algn="l">
              <a:spcAft>
                <a:spcPts val="400"/>
              </a:spcAft>
            </a:pPr>
            <a:r>
              <a:rPr lang="en-US" sz="2800" b="1" dirty="0" smtClean="0">
                <a:solidFill>
                  <a:schemeClr val="tx1"/>
                </a:solidFill>
              </a:rPr>
              <a:t>1 MAY		“Our Once in History Opportunity”		Acts 13:36</a:t>
            </a:r>
          </a:p>
          <a:p>
            <a:pPr algn="l">
              <a:spcAft>
                <a:spcPts val="400"/>
              </a:spcAft>
            </a:pPr>
            <a:r>
              <a:rPr lang="en-US" sz="2800" b="1" dirty="0" smtClean="0">
                <a:solidFill>
                  <a:schemeClr val="tx1"/>
                </a:solidFill>
              </a:rPr>
              <a:t>8 MAY		“Calling Mr. Pot Roast”			Acts 1:8</a:t>
            </a:r>
          </a:p>
          <a:p>
            <a:pPr algn="l">
              <a:spcAft>
                <a:spcPts val="400"/>
              </a:spcAft>
            </a:pPr>
            <a:r>
              <a:rPr lang="en-US" sz="2800" b="1" dirty="0" smtClean="0">
                <a:solidFill>
                  <a:schemeClr val="tx1"/>
                </a:solidFill>
              </a:rPr>
              <a:t>15 MAY		“Let God Unshell You”			Acts 2:11</a:t>
            </a:r>
          </a:p>
          <a:p>
            <a:pPr algn="l">
              <a:spcAft>
                <a:spcPts val="400"/>
              </a:spcAft>
            </a:pPr>
            <a:r>
              <a:rPr lang="en-US" sz="2800" b="1" dirty="0" smtClean="0">
                <a:solidFill>
                  <a:schemeClr val="tx1"/>
                </a:solidFill>
              </a:rPr>
              <a:t>22 MAY		“Don’t Forget the Bread”			Acts 2:38-39</a:t>
            </a:r>
          </a:p>
          <a:p>
            <a:pPr algn="l">
              <a:spcAft>
                <a:spcPts val="400"/>
              </a:spcAft>
            </a:pPr>
            <a:r>
              <a:rPr lang="en-US" sz="2800" b="1" dirty="0" smtClean="0">
                <a:solidFill>
                  <a:schemeClr val="tx1"/>
                </a:solidFill>
              </a:rPr>
              <a:t>29 MAY		“Team Up”				Acts 2:44</a:t>
            </a:r>
          </a:p>
          <a:p>
            <a:pPr algn="l">
              <a:spcAft>
                <a:spcPts val="400"/>
              </a:spcAft>
            </a:pPr>
            <a:r>
              <a:rPr lang="en-US" sz="2800" b="1" dirty="0" smtClean="0">
                <a:solidFill>
                  <a:schemeClr val="tx1"/>
                </a:solidFill>
              </a:rPr>
              <a:t>5 JUNE		“Open the Door; Open Your Heart”		Acts 2:46</a:t>
            </a:r>
          </a:p>
          <a:p>
            <a:pPr algn="l">
              <a:spcAft>
                <a:spcPts val="400"/>
              </a:spcAft>
            </a:pPr>
            <a:r>
              <a:rPr lang="en-US" sz="2800" b="1" dirty="0" smtClean="0">
                <a:solidFill>
                  <a:schemeClr val="tx1"/>
                </a:solidFill>
              </a:rPr>
              <a:t>12 JUNE		“See the Need: Touch the Hurt”		Acts 3:4-7</a:t>
            </a:r>
          </a:p>
          <a:p>
            <a:pPr algn="l">
              <a:spcAft>
                <a:spcPts val="400"/>
              </a:spcAft>
            </a:pPr>
            <a:r>
              <a:rPr lang="en-US" sz="2800" b="1" dirty="0" smtClean="0">
                <a:solidFill>
                  <a:schemeClr val="tx1"/>
                </a:solidFill>
              </a:rPr>
              <a:t>19 JUNE		“Persecution: Prepare for It; Resist It”		Acts 4:1</a:t>
            </a:r>
          </a:p>
          <a:p>
            <a:pPr algn="l">
              <a:spcAft>
                <a:spcPts val="400"/>
              </a:spcAft>
            </a:pPr>
            <a:r>
              <a:rPr lang="en-US" sz="2800" b="1" dirty="0" smtClean="0">
                <a:solidFill>
                  <a:schemeClr val="tx1"/>
                </a:solidFill>
              </a:rPr>
              <a:t>26 JUNE		“Do Good, Quietly”				Acts 5:1-2</a:t>
            </a:r>
          </a:p>
          <a:p>
            <a:pPr algn="l">
              <a:spcAft>
                <a:spcPts val="400"/>
              </a:spcAft>
            </a:pPr>
            <a:r>
              <a:rPr lang="en-US" sz="2800" b="1" dirty="0" smtClean="0">
                <a:solidFill>
                  <a:schemeClr val="bg1"/>
                </a:solidFill>
              </a:rPr>
              <a:t>3 JULY		Patriotic Theme for Independence Day in the U.S.</a:t>
            </a:r>
          </a:p>
          <a:p>
            <a:pPr algn="l">
              <a:spcAft>
                <a:spcPts val="400"/>
              </a:spcAft>
            </a:pPr>
            <a:r>
              <a:rPr lang="en-US" sz="2800" b="1" dirty="0" smtClean="0">
                <a:solidFill>
                  <a:schemeClr val="tx1"/>
                </a:solidFill>
              </a:rPr>
              <a:t>10 JULY		“Stand Up for the Have-</a:t>
            </a:r>
            <a:r>
              <a:rPr lang="en-US" sz="2800" b="1" dirty="0" err="1" smtClean="0">
                <a:solidFill>
                  <a:schemeClr val="tx1"/>
                </a:solidFill>
              </a:rPr>
              <a:t>Nots</a:t>
            </a:r>
            <a:r>
              <a:rPr lang="en-US" sz="2800" b="1" dirty="0" smtClean="0">
                <a:solidFill>
                  <a:schemeClr val="tx1"/>
                </a:solidFill>
              </a:rPr>
              <a:t>”			Acts 6:1</a:t>
            </a:r>
          </a:p>
          <a:p>
            <a:pPr algn="l">
              <a:spcAft>
                <a:spcPts val="400"/>
              </a:spcAft>
            </a:pPr>
            <a:r>
              <a:rPr lang="en-US" sz="2800" b="1" dirty="0" smtClean="0">
                <a:solidFill>
                  <a:schemeClr val="tx1"/>
                </a:solidFill>
              </a:rPr>
              <a:t>17 JULY		“Remember Who Holds You”			Acts 7:49-50</a:t>
            </a:r>
          </a:p>
          <a:p>
            <a:pPr algn="l">
              <a:spcAft>
                <a:spcPts val="400"/>
              </a:spcAft>
            </a:pPr>
            <a:r>
              <a:rPr lang="en-US" sz="2800" b="1" dirty="0" smtClean="0">
                <a:solidFill>
                  <a:schemeClr val="tx1"/>
                </a:solidFill>
              </a:rPr>
              <a:t>24 JULY		“Blast a Few Walls”				Acts 8:36-37</a:t>
            </a:r>
          </a:p>
          <a:p>
            <a:pPr algn="l">
              <a:spcAft>
                <a:spcPts val="400"/>
              </a:spcAft>
            </a:pPr>
            <a:r>
              <a:rPr lang="en-US" sz="2800" b="1" dirty="0" smtClean="0">
                <a:solidFill>
                  <a:schemeClr val="tx1"/>
                </a:solidFill>
              </a:rPr>
              <a:t>31 JULY		“Don’t Write Off Anyone”			Acts 9:17</a:t>
            </a:r>
          </a:p>
          <a:p>
            <a:pPr algn="l">
              <a:spcAft>
                <a:spcPts val="400"/>
              </a:spcAft>
            </a:pPr>
            <a:r>
              <a:rPr lang="en-US" sz="2800" b="1" dirty="0" smtClean="0">
                <a:solidFill>
                  <a:schemeClr val="tx1"/>
                </a:solidFill>
              </a:rPr>
              <a:t>7 AUG		“Stable the High Horse”			Acts 10:28	</a:t>
            </a:r>
          </a:p>
          <a:p>
            <a:pPr algn="l">
              <a:spcAft>
                <a:spcPts val="400"/>
              </a:spcAft>
            </a:pPr>
            <a:r>
              <a:rPr lang="en-US" sz="2800" b="1" dirty="0" smtClean="0">
                <a:solidFill>
                  <a:schemeClr val="tx1"/>
                </a:solidFill>
              </a:rPr>
              <a:t>14 AUG		“Pray First, Pray Most”			Acts 12:5</a:t>
            </a:r>
          </a:p>
          <a:p>
            <a:pPr algn="l">
              <a:spcAft>
                <a:spcPts val="400"/>
              </a:spcAft>
            </a:pPr>
            <a:r>
              <a:rPr lang="en-US" sz="2800" b="1" dirty="0" smtClean="0">
                <a:solidFill>
                  <a:schemeClr val="tx1"/>
                </a:solidFill>
              </a:rPr>
              <a:t>21 AUG		“That’s Jesus Playing That Fiddle”		Matthew 25:31-46 </a:t>
            </a:r>
          </a:p>
          <a:p>
            <a:pPr algn="l"/>
            <a:endParaRPr lang="en-US" sz="2000" b="1" dirty="0" smtClean="0">
              <a:solidFill>
                <a:schemeClr val="tx1"/>
              </a:solidFill>
            </a:endParaRPr>
          </a:p>
          <a:p>
            <a:pPr algn="l"/>
            <a:endParaRPr lang="en-US" sz="2000" b="1" dirty="0" smtClean="0">
              <a:solidFill>
                <a:schemeClr val="tx1"/>
              </a:solidFill>
            </a:endParaRPr>
          </a:p>
          <a:p>
            <a:pPr algn="ctr"/>
            <a:endParaRPr lang="en-US" b="1" dirty="0" smtClean="0">
              <a:solidFill>
                <a:srgbClr val="FFFF00"/>
              </a:solidFill>
            </a:endParaRPr>
          </a:p>
          <a:p>
            <a:pPr algn="l"/>
            <a:r>
              <a:rPr lang="en-US" sz="2200" b="1" dirty="0" smtClean="0">
                <a:solidFill>
                  <a:srgbClr val="002060"/>
                </a:solidFill>
              </a:rPr>
              <a:t>  </a:t>
            </a:r>
            <a:endParaRPr lang="en-US" sz="1800" b="1" dirty="0">
              <a:solidFill>
                <a:srgbClr val="002060"/>
              </a:solidFill>
            </a:endParaRPr>
          </a:p>
        </p:txBody>
      </p:sp>
      <p:pic>
        <p:nvPicPr>
          <p:cNvPr id="5" name="Picture 2"/>
          <p:cNvPicPr>
            <a:picLocks noChangeAspect="1" noChangeArrowheads="1"/>
          </p:cNvPicPr>
          <p:nvPr/>
        </p:nvPicPr>
        <p:blipFill>
          <a:blip r:embed="rId2" cstate="print"/>
          <a:srcRect/>
          <a:stretch>
            <a:fillRect/>
          </a:stretch>
        </p:blipFill>
        <p:spPr bwMode="auto">
          <a:xfrm>
            <a:off x="8515907" y="0"/>
            <a:ext cx="628093" cy="640080"/>
          </a:xfrm>
          <a:prstGeom prst="ellipse">
            <a:avLst/>
          </a:prstGeom>
          <a:noFill/>
          <a:ln w="9525">
            <a:noFill/>
            <a:miter lim="800000"/>
            <a:headEnd/>
            <a:tailEnd/>
          </a:ln>
        </p:spPr>
      </p:pic>
      <p:pic>
        <p:nvPicPr>
          <p:cNvPr id="6" name="Picture 33" descr="chaplain_crest"/>
          <p:cNvPicPr>
            <a:picLocks noChangeAspect="1" noChangeArrowheads="1"/>
          </p:cNvPicPr>
          <p:nvPr/>
        </p:nvPicPr>
        <p:blipFill>
          <a:blip r:embed="rId3" cstate="print"/>
          <a:srcRect/>
          <a:stretch>
            <a:fillRect/>
          </a:stretch>
        </p:blipFill>
        <p:spPr bwMode="auto">
          <a:xfrm>
            <a:off x="8689751" y="6217920"/>
            <a:ext cx="454249" cy="640080"/>
          </a:xfrm>
          <a:prstGeom prst="rect">
            <a:avLst/>
          </a:prstGeom>
          <a:noFill/>
          <a:ln w="9525" algn="in">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2" y="0"/>
            <a:ext cx="753960" cy="64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143000"/>
          </a:xfrm>
        </p:spPr>
        <p:txBody>
          <a:bodyPr/>
          <a:lstStyle/>
          <a:p>
            <a:r>
              <a:rPr lang="en-US" dirty="0" smtClean="0">
                <a:solidFill>
                  <a:srgbClr val="FFFF00"/>
                </a:solidFill>
              </a:rPr>
              <a:t>Romanticizing the American Ideal </a:t>
            </a:r>
            <a:endParaRPr lang="en-US" dirty="0">
              <a:solidFill>
                <a:srgbClr val="FFFF00"/>
              </a:solidFill>
            </a:endParaRPr>
          </a:p>
        </p:txBody>
      </p:sp>
      <p:sp>
        <p:nvSpPr>
          <p:cNvPr id="7" name="Content Placeholder 6"/>
          <p:cNvSpPr>
            <a:spLocks noGrp="1"/>
          </p:cNvSpPr>
          <p:nvPr>
            <p:ph sz="half" idx="1"/>
          </p:nvPr>
        </p:nvSpPr>
        <p:spPr>
          <a:xfrm>
            <a:off x="0" y="1143000"/>
            <a:ext cx="4495800" cy="5410200"/>
          </a:xfrm>
        </p:spPr>
        <p:txBody>
          <a:bodyPr/>
          <a:lstStyle/>
          <a:p>
            <a:r>
              <a:rPr lang="en-US" sz="2400" dirty="0" smtClean="0"/>
              <a:t>I find myself idealizing America.</a:t>
            </a:r>
          </a:p>
          <a:p>
            <a:r>
              <a:rPr lang="en-US" sz="2400" dirty="0" smtClean="0"/>
              <a:t>Secularism has done its work among us.</a:t>
            </a:r>
          </a:p>
          <a:p>
            <a:r>
              <a:rPr lang="en-US" sz="2400" dirty="0" smtClean="0"/>
              <a:t>We are an </a:t>
            </a:r>
            <a:r>
              <a:rPr lang="en-US" sz="2400" i="1" dirty="0" smtClean="0"/>
              <a:t>all roads lead to God </a:t>
            </a:r>
            <a:r>
              <a:rPr lang="en-US" sz="2400" dirty="0" smtClean="0"/>
              <a:t>kind of people.</a:t>
            </a:r>
          </a:p>
          <a:p>
            <a:r>
              <a:rPr lang="en-US" sz="2400" dirty="0" smtClean="0"/>
              <a:t>Privilege has become right.</a:t>
            </a:r>
          </a:p>
          <a:p>
            <a:r>
              <a:rPr lang="en-US" sz="2400" dirty="0" smtClean="0"/>
              <a:t>I look around at a FOB of thousands and see dozens.</a:t>
            </a:r>
          </a:p>
          <a:p>
            <a:r>
              <a:rPr lang="en-US" sz="2400" dirty="0" smtClean="0"/>
              <a:t>I’m tempted here to sometimes believe that God failed.</a:t>
            </a:r>
          </a:p>
          <a:p>
            <a:pPr lvl="1"/>
            <a:r>
              <a:rPr lang="en-US" dirty="0" smtClean="0"/>
              <a:t>Then I remember Paul’s day.</a:t>
            </a:r>
          </a:p>
          <a:p>
            <a:pPr lvl="1"/>
            <a:r>
              <a:rPr lang="en-US" dirty="0" smtClean="0"/>
              <a:t>And how he bid me to remember Elijah’s day.</a:t>
            </a:r>
            <a:endParaRPr lang="en-US" dirty="0"/>
          </a:p>
        </p:txBody>
      </p:sp>
      <p:pic>
        <p:nvPicPr>
          <p:cNvPr id="11" name="Content Placeholder 10" descr="4th of july girls.jpg"/>
          <p:cNvPicPr>
            <a:picLocks noGrp="1" noChangeAspect="1"/>
          </p:cNvPicPr>
          <p:nvPr>
            <p:ph sz="half" idx="2"/>
          </p:nvPr>
        </p:nvPicPr>
        <p:blipFill>
          <a:blip r:embed="rId2" cstate="print"/>
          <a:stretch>
            <a:fillRect/>
          </a:stretch>
        </p:blipFill>
        <p:spPr>
          <a:xfrm>
            <a:off x="4495800" y="1295672"/>
            <a:ext cx="4398932" cy="4647928"/>
          </a:xfrm>
          <a:prstGeom prst="rect">
            <a:avLst/>
          </a:prstGeom>
          <a:ln>
            <a:noFill/>
          </a:ln>
          <a:effectLst>
            <a:softEdge rad="112500"/>
          </a:effectLst>
        </p:spPr>
      </p:pic>
      <p:pic>
        <p:nvPicPr>
          <p:cNvPr id="12" name="Picture 11" descr="4th of July fireworks.jpg"/>
          <p:cNvPicPr>
            <a:picLocks/>
          </p:cNvPicPr>
          <p:nvPr/>
        </p:nvPicPr>
        <p:blipFill>
          <a:blip r:embed="rId3" cstate="print"/>
          <a:stretch>
            <a:fillRect/>
          </a:stretch>
        </p:blipFill>
        <p:spPr>
          <a:xfrm>
            <a:off x="4703732" y="1981200"/>
            <a:ext cx="4194048" cy="465124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2000"/>
                                        <p:tgtEl>
                                          <p:spTgt spid="7">
                                            <p:txEl>
                                              <p:pRg st="6" end="6"/>
                                            </p:txEl>
                                          </p:spTgt>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fade">
                                      <p:cBhvr>
                                        <p:cTn id="43"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FFFF00"/>
                </a:solidFill>
              </a:rPr>
              <a:t>Romanticizing the Church?</a:t>
            </a:r>
            <a:endParaRPr lang="en-US" dirty="0">
              <a:solidFill>
                <a:srgbClr val="FFFF00"/>
              </a:solidFill>
            </a:endParaRPr>
          </a:p>
        </p:txBody>
      </p:sp>
      <p:pic>
        <p:nvPicPr>
          <p:cNvPr id="11" name="Content Placeholder 10" descr="Adam and Eve.jpg"/>
          <p:cNvPicPr>
            <a:picLocks noGrp="1" noChangeAspect="1"/>
          </p:cNvPicPr>
          <p:nvPr>
            <p:ph sz="half" idx="1"/>
          </p:nvPr>
        </p:nvPicPr>
        <p:blipFill>
          <a:blip r:embed="rId2" cstate="print"/>
          <a:stretch>
            <a:fillRect/>
          </a:stretch>
        </p:blipFill>
        <p:spPr>
          <a:xfrm>
            <a:off x="533400" y="884237"/>
            <a:ext cx="4191000" cy="54403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Content Placeholder 9"/>
          <p:cNvSpPr>
            <a:spLocks noGrp="1"/>
          </p:cNvSpPr>
          <p:nvPr>
            <p:ph sz="half" idx="2"/>
          </p:nvPr>
        </p:nvSpPr>
        <p:spPr>
          <a:xfrm>
            <a:off x="4953000" y="1371600"/>
            <a:ext cx="4191000" cy="5105400"/>
          </a:xfrm>
        </p:spPr>
        <p:txBody>
          <a:bodyPr/>
          <a:lstStyle/>
          <a:p>
            <a:r>
              <a:rPr lang="en-US" sz="3200" dirty="0" smtClean="0"/>
              <a:t>What worries me most is the church!</a:t>
            </a:r>
          </a:p>
          <a:p>
            <a:pPr lvl="1"/>
            <a:r>
              <a:rPr lang="en-US" sz="2800" dirty="0" smtClean="0"/>
              <a:t>Homosexuality.</a:t>
            </a:r>
          </a:p>
          <a:p>
            <a:pPr lvl="1"/>
            <a:r>
              <a:rPr lang="en-US" sz="2800" dirty="0" smtClean="0"/>
              <a:t>Feminism.</a:t>
            </a:r>
          </a:p>
          <a:p>
            <a:pPr lvl="1"/>
            <a:r>
              <a:rPr lang="en-US" sz="2800" dirty="0" smtClean="0"/>
              <a:t>Pluralism.</a:t>
            </a:r>
          </a:p>
          <a:p>
            <a:pPr lvl="1"/>
            <a:r>
              <a:rPr lang="en-US" sz="2800" dirty="0" smtClean="0"/>
              <a:t>Division.</a:t>
            </a:r>
          </a:p>
          <a:p>
            <a:pPr lvl="1"/>
            <a:r>
              <a:rPr lang="en-US" sz="2800" dirty="0" smtClean="0"/>
              <a:t>Weakness. </a:t>
            </a:r>
          </a:p>
          <a:p>
            <a:pPr lvl="1"/>
            <a:r>
              <a:rPr lang="en-US" sz="2800" dirty="0" smtClean="0"/>
              <a:t>Prosperity “gospel” preachers/self-help-</a:t>
            </a:r>
            <a:r>
              <a:rPr lang="en-US" sz="2800" dirty="0" err="1" smtClean="0"/>
              <a:t>ology</a:t>
            </a:r>
            <a:r>
              <a:rPr lang="en-US"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2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20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2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143000"/>
          </a:xfrm>
        </p:spPr>
        <p:txBody>
          <a:bodyPr/>
          <a:lstStyle/>
          <a:p>
            <a:r>
              <a:rPr lang="en-US" dirty="0" smtClean="0">
                <a:solidFill>
                  <a:srgbClr val="FFFF00"/>
                </a:solidFill>
              </a:rPr>
              <a:t>Conclusion</a:t>
            </a:r>
            <a:endParaRPr lang="en-US" dirty="0">
              <a:solidFill>
                <a:srgbClr val="FFFF00"/>
              </a:solidFill>
            </a:endParaRPr>
          </a:p>
        </p:txBody>
      </p:sp>
      <p:sp>
        <p:nvSpPr>
          <p:cNvPr id="7" name="Content Placeholder 6"/>
          <p:cNvSpPr>
            <a:spLocks noGrp="1"/>
          </p:cNvSpPr>
          <p:nvPr>
            <p:ph idx="1"/>
          </p:nvPr>
        </p:nvSpPr>
        <p:spPr>
          <a:xfrm>
            <a:off x="0" y="1371600"/>
            <a:ext cx="9144000" cy="5105400"/>
          </a:xfrm>
        </p:spPr>
        <p:txBody>
          <a:bodyPr/>
          <a:lstStyle/>
          <a:p>
            <a:r>
              <a:rPr lang="en-US" sz="3100" dirty="0" smtClean="0"/>
              <a:t>Christianity is a culture invading faith.</a:t>
            </a:r>
          </a:p>
          <a:p>
            <a:r>
              <a:rPr lang="en-US" sz="3100" dirty="0" smtClean="0"/>
              <a:t>In our homes let’s teach our children about God.</a:t>
            </a:r>
          </a:p>
          <a:p>
            <a:r>
              <a:rPr lang="en-US" sz="3100" dirty="0" smtClean="0"/>
              <a:t>In our jobs let’s be witnesses for Christ.</a:t>
            </a:r>
          </a:p>
          <a:p>
            <a:r>
              <a:rPr lang="en-US" sz="3100" dirty="0" smtClean="0"/>
              <a:t>In our actions let’s honor Christ.</a:t>
            </a:r>
          </a:p>
          <a:p>
            <a:r>
              <a:rPr lang="en-US" sz="3100" dirty="0" smtClean="0"/>
              <a:t>Serve one another.</a:t>
            </a:r>
          </a:p>
          <a:p>
            <a:r>
              <a:rPr lang="en-US" sz="3100" dirty="0" smtClean="0"/>
              <a:t>Look around. Take in Afghanistan. Remember the God who put your feet where they are in your own land.</a:t>
            </a:r>
          </a:p>
          <a:p>
            <a:r>
              <a:rPr lang="en-US" sz="3100" dirty="0" smtClean="0"/>
              <a:t>It is God and God alone who preserves us, even us.</a:t>
            </a:r>
          </a:p>
          <a:p>
            <a:r>
              <a:rPr lang="en-US" sz="3100" dirty="0" smtClean="0"/>
              <a:t>What about our children and our children’s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C:\Documents and Settings\Linda\Desktop\Sets Completed\communion1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075" name="Rectangle 3"/>
          <p:cNvSpPr>
            <a:spLocks noGrp="1" noChangeArrowheads="1"/>
          </p:cNvSpPr>
          <p:nvPr>
            <p:ph type="ctrTitle"/>
          </p:nvPr>
        </p:nvSpPr>
        <p:spPr>
          <a:xfrm>
            <a:off x="685800" y="2286000"/>
            <a:ext cx="7772400" cy="1143000"/>
          </a:xfrm>
        </p:spPr>
        <p:txBody>
          <a:bodyPr/>
          <a:lstStyle/>
          <a:p>
            <a:r>
              <a:rPr lang="en-US" b="1" dirty="0" smtClean="0">
                <a:solidFill>
                  <a:schemeClr val="bg1"/>
                </a:solidFill>
                <a:latin typeface="Calibri" pitchFamily="34" charset="0"/>
              </a:rPr>
              <a:t>THE LORD’S SUPPER</a:t>
            </a:r>
            <a:endParaRPr lang="en-US" b="1" dirty="0">
              <a:solidFill>
                <a:schemeClr val="bg1"/>
              </a:solidFill>
              <a:latin typeface="Calibri" pitchFamily="34" charset="0"/>
            </a:endParaRPr>
          </a:p>
        </p:txBody>
      </p:sp>
      <p:sp>
        <p:nvSpPr>
          <p:cNvPr id="3076" name="Rectangle 4"/>
          <p:cNvSpPr>
            <a:spLocks noGrp="1" noChangeArrowheads="1"/>
          </p:cNvSpPr>
          <p:nvPr>
            <p:ph type="subTitle" idx="1"/>
          </p:nvPr>
        </p:nvSpPr>
        <p:spPr/>
        <p:txBody>
          <a:bodyPr/>
          <a:lstStyle/>
          <a:p>
            <a:r>
              <a:rPr lang="en-US" sz="4400" b="1" dirty="0" smtClean="0">
                <a:solidFill>
                  <a:srgbClr val="FFFF00"/>
                </a:solidFill>
                <a:latin typeface="Calibri" pitchFamily="34" charset="0"/>
              </a:rPr>
              <a:t>CH ROBINSON</a:t>
            </a:r>
            <a:endParaRPr lang="en-US" sz="4400" b="1" dirty="0">
              <a:solidFill>
                <a:srgbClr val="FFFF00"/>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2123658"/>
          </a:xfrm>
          <a:prstGeom prst="rect">
            <a:avLst/>
          </a:prstGeom>
          <a:noFill/>
          <a:ln w="9525">
            <a:noFill/>
            <a:miter lim="800000"/>
            <a:headEnd/>
            <a:tailEnd/>
          </a:ln>
        </p:spPr>
        <p:txBody>
          <a:bodyPr>
            <a:spAutoFit/>
          </a:bodyPr>
          <a:lstStyle/>
          <a:p>
            <a:pPr algn="ctr"/>
            <a:r>
              <a:rPr lang="en-US" sz="6600" b="1" u="sng" dirty="0" smtClean="0">
                <a:solidFill>
                  <a:schemeClr val="bg1"/>
                </a:solidFill>
                <a:latin typeface="Calibri" pitchFamily="34" charset="0"/>
              </a:rPr>
              <a:t>CLOSING SONG </a:t>
            </a:r>
            <a:r>
              <a:rPr lang="en-US" sz="6600" b="1" dirty="0" smtClean="0">
                <a:solidFill>
                  <a:schemeClr val="bg1"/>
                </a:solidFill>
                <a:latin typeface="Calibri" pitchFamily="34" charset="0"/>
              </a:rPr>
              <a:t>–</a:t>
            </a:r>
          </a:p>
          <a:p>
            <a:pPr algn="ctr"/>
            <a:endParaRPr lang="en-US" sz="6600" b="1" dirty="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534400" cy="6740307"/>
          </a:xfrm>
          <a:prstGeom prst="rect">
            <a:avLst/>
          </a:prstGeom>
        </p:spPr>
        <p:txBody>
          <a:bodyPr wrap="square">
            <a:spAutoFit/>
          </a:bodyPr>
          <a:lstStyle/>
          <a:p>
            <a:pPr algn="ctr"/>
            <a:r>
              <a:rPr lang="en-US" sz="3600" dirty="0" smtClean="0">
                <a:solidFill>
                  <a:srgbClr val="FFFF00"/>
                </a:solidFill>
              </a:rPr>
              <a:t>Sanctuary</a:t>
            </a:r>
          </a:p>
          <a:p>
            <a:endParaRPr lang="en-US" sz="3600" dirty="0" smtClean="0">
              <a:solidFill>
                <a:schemeClr val="bg1"/>
              </a:solidFill>
            </a:endParaRPr>
          </a:p>
          <a:p>
            <a:r>
              <a:rPr lang="en-US" sz="3600" dirty="0" smtClean="0">
                <a:solidFill>
                  <a:schemeClr val="bg1"/>
                </a:solidFill>
              </a:rPr>
              <a:t>Lord</a:t>
            </a:r>
            <a:r>
              <a:rPr lang="en-US" sz="3600" dirty="0" smtClean="0">
                <a:solidFill>
                  <a:schemeClr val="bg1"/>
                </a:solidFill>
              </a:rPr>
              <a:t>, prepare me to be a sanctuary</a:t>
            </a:r>
          </a:p>
          <a:p>
            <a:r>
              <a:rPr lang="en-US" sz="3600" dirty="0" smtClean="0">
                <a:solidFill>
                  <a:schemeClr val="bg1"/>
                </a:solidFill>
              </a:rPr>
              <a:t>Pure and holy, tried and true</a:t>
            </a:r>
          </a:p>
          <a:p>
            <a:r>
              <a:rPr lang="en-US" sz="3600" dirty="0" smtClean="0">
                <a:solidFill>
                  <a:schemeClr val="bg1"/>
                </a:solidFill>
              </a:rPr>
              <a:t>With thanksgiving, I'll be a living</a:t>
            </a:r>
          </a:p>
          <a:p>
            <a:r>
              <a:rPr lang="en-US" sz="3600" dirty="0" smtClean="0">
                <a:solidFill>
                  <a:schemeClr val="bg1"/>
                </a:solidFill>
              </a:rPr>
              <a:t>Sanctuary for you.</a:t>
            </a:r>
          </a:p>
          <a:p>
            <a:endParaRPr lang="en-US" sz="3600" dirty="0" smtClean="0">
              <a:solidFill>
                <a:schemeClr val="bg1"/>
              </a:solidFill>
            </a:endParaRPr>
          </a:p>
          <a:p>
            <a:r>
              <a:rPr lang="en-US" sz="3600" dirty="0" smtClean="0">
                <a:solidFill>
                  <a:schemeClr val="bg1"/>
                </a:solidFill>
              </a:rPr>
              <a:t>It is You, Lord, who came to save</a:t>
            </a:r>
          </a:p>
          <a:p>
            <a:r>
              <a:rPr lang="en-US" sz="3600" dirty="0" smtClean="0">
                <a:solidFill>
                  <a:schemeClr val="bg1"/>
                </a:solidFill>
              </a:rPr>
              <a:t>The heart and soul of every man.</a:t>
            </a:r>
          </a:p>
          <a:p>
            <a:r>
              <a:rPr lang="en-US" sz="3600" dirty="0" smtClean="0">
                <a:solidFill>
                  <a:schemeClr val="bg1"/>
                </a:solidFill>
              </a:rPr>
              <a:t>It is you, Lord, who knows my weakness,</a:t>
            </a:r>
          </a:p>
          <a:p>
            <a:r>
              <a:rPr lang="en-US" sz="3600" dirty="0" smtClean="0">
                <a:solidFill>
                  <a:schemeClr val="bg1"/>
                </a:solidFill>
              </a:rPr>
              <a:t>Who gives me strength with </a:t>
            </a:r>
            <a:r>
              <a:rPr lang="en-US" sz="3600" dirty="0" err="1" smtClean="0">
                <a:solidFill>
                  <a:schemeClr val="bg1"/>
                </a:solidFill>
              </a:rPr>
              <a:t>Thine</a:t>
            </a:r>
            <a:r>
              <a:rPr lang="en-US" sz="3600" dirty="0" smtClean="0">
                <a:solidFill>
                  <a:schemeClr val="bg1"/>
                </a:solidFill>
              </a:rPr>
              <a:t> own hand.</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458" y="838200"/>
            <a:ext cx="8458200" cy="5078313"/>
          </a:xfrm>
          <a:prstGeom prst="rect">
            <a:avLst/>
          </a:prstGeom>
        </p:spPr>
        <p:txBody>
          <a:bodyPr wrap="square">
            <a:spAutoFit/>
          </a:bodyPr>
          <a:lstStyle/>
          <a:p>
            <a:r>
              <a:rPr lang="en-US" sz="3600" dirty="0" smtClean="0">
                <a:solidFill>
                  <a:schemeClr val="bg1"/>
                </a:solidFill>
              </a:rPr>
              <a:t>Lead me on, Lord, from temptation,</a:t>
            </a:r>
          </a:p>
          <a:p>
            <a:r>
              <a:rPr lang="en-US" sz="3600" dirty="0" smtClean="0">
                <a:solidFill>
                  <a:schemeClr val="bg1"/>
                </a:solidFill>
              </a:rPr>
              <a:t>Purify me from within.</a:t>
            </a:r>
          </a:p>
          <a:p>
            <a:r>
              <a:rPr lang="en-US" sz="3600" dirty="0" smtClean="0">
                <a:solidFill>
                  <a:schemeClr val="bg1"/>
                </a:solidFill>
              </a:rPr>
              <a:t>Fill my heart with your Holy Spirit,</a:t>
            </a:r>
          </a:p>
          <a:p>
            <a:r>
              <a:rPr lang="en-US" sz="3600" dirty="0" smtClean="0">
                <a:solidFill>
                  <a:schemeClr val="bg1"/>
                </a:solidFill>
              </a:rPr>
              <a:t>Take away all my sin.</a:t>
            </a:r>
          </a:p>
          <a:p>
            <a:endParaRPr lang="en-US" sz="3600" dirty="0" smtClean="0">
              <a:solidFill>
                <a:schemeClr val="bg1"/>
              </a:solidFill>
            </a:endParaRPr>
          </a:p>
          <a:p>
            <a:r>
              <a:rPr lang="en-US" sz="3600" dirty="0" smtClean="0">
                <a:solidFill>
                  <a:schemeClr val="bg1"/>
                </a:solidFill>
              </a:rPr>
              <a:t>Lord, prepare me to be a sanctuary</a:t>
            </a:r>
          </a:p>
          <a:p>
            <a:r>
              <a:rPr lang="en-US" sz="3600" dirty="0" smtClean="0">
                <a:solidFill>
                  <a:schemeClr val="bg1"/>
                </a:solidFill>
              </a:rPr>
              <a:t>Pure and holy, tried and true</a:t>
            </a:r>
          </a:p>
          <a:p>
            <a:r>
              <a:rPr lang="en-US" sz="3600" dirty="0" smtClean="0">
                <a:solidFill>
                  <a:schemeClr val="bg1"/>
                </a:solidFill>
              </a:rPr>
              <a:t>With thanksgiving, I'll be a living</a:t>
            </a:r>
          </a:p>
          <a:p>
            <a:r>
              <a:rPr lang="en-US" sz="3600" dirty="0" smtClean="0">
                <a:solidFill>
                  <a:schemeClr val="bg1"/>
                </a:solidFill>
              </a:rPr>
              <a:t>Sanctuary for you.</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28600" y="1371600"/>
            <a:ext cx="8763000" cy="3139321"/>
          </a:xfrm>
          <a:prstGeom prst="rect">
            <a:avLst/>
          </a:prstGeom>
          <a:noFill/>
          <a:ln w="9525">
            <a:noFill/>
            <a:miter lim="800000"/>
            <a:headEnd/>
            <a:tailEnd/>
          </a:ln>
        </p:spPr>
        <p:txBody>
          <a:bodyPr>
            <a:spAutoFit/>
          </a:bodyPr>
          <a:lstStyle/>
          <a:p>
            <a:pPr algn="ctr"/>
            <a:r>
              <a:rPr lang="en-US" sz="6600" b="1" dirty="0">
                <a:latin typeface="Calibri" pitchFamily="34" charset="0"/>
              </a:rPr>
              <a:t>BENEDICTION </a:t>
            </a:r>
            <a:r>
              <a:rPr lang="en-US" sz="6600" b="1" dirty="0" smtClean="0">
                <a:latin typeface="Calibri" pitchFamily="34" charset="0"/>
              </a:rPr>
              <a:t>–</a:t>
            </a:r>
          </a:p>
          <a:p>
            <a:pPr algn="ctr"/>
            <a:endParaRPr lang="en-US" sz="6600" b="1" dirty="0" smtClean="0">
              <a:latin typeface="Calibri" pitchFamily="34" charset="0"/>
            </a:endParaRPr>
          </a:p>
          <a:p>
            <a:pPr algn="ctr"/>
            <a:r>
              <a:rPr lang="en-US" sz="6600" b="1" dirty="0" smtClean="0">
                <a:solidFill>
                  <a:srgbClr val="FFFF00"/>
                </a:solidFill>
                <a:latin typeface="Calibri" pitchFamily="34" charset="0"/>
              </a:rPr>
              <a:t>CPT PITTANO</a:t>
            </a:r>
            <a:endParaRPr lang="en-US" sz="6600" b="1" dirty="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00200"/>
            <a:ext cx="7467600" cy="1569660"/>
          </a:xfrm>
          <a:prstGeom prst="rect">
            <a:avLst/>
          </a:prstGeom>
          <a:noFill/>
        </p:spPr>
        <p:txBody>
          <a:bodyPr>
            <a:spAutoFit/>
          </a:bodyPr>
          <a:lstStyle/>
          <a:p>
            <a:pPr algn="ctr">
              <a:defRPr/>
            </a:pPr>
            <a:r>
              <a:rPr lang="en-US" sz="2400" b="1" dirty="0">
                <a:ln w="10541" cmpd="sng">
                  <a:solidFill>
                    <a:srgbClr val="4F81BD">
                      <a:shade val="88000"/>
                      <a:satMod val="110000"/>
                    </a:srgbClr>
                  </a:solidFill>
                  <a:prstDash val="solid"/>
                </a:ln>
                <a:solidFill>
                  <a:srgbClr val="C00000"/>
                </a:solidFill>
                <a:latin typeface="Bodoni MT" pitchFamily="18" charset="0"/>
              </a:rPr>
              <a:t>Marriage Workshop @</a:t>
            </a:r>
          </a:p>
          <a:p>
            <a:pPr algn="ctr">
              <a:defRPr/>
            </a:pPr>
            <a:r>
              <a:rPr lang="en-US" sz="2400" b="1" dirty="0">
                <a:ln w="10541" cmpd="sng">
                  <a:solidFill>
                    <a:srgbClr val="4F81BD">
                      <a:shade val="88000"/>
                      <a:satMod val="110000"/>
                    </a:srgbClr>
                  </a:solidFill>
                  <a:prstDash val="solid"/>
                </a:ln>
                <a:solidFill>
                  <a:srgbClr val="C00000"/>
                </a:solidFill>
                <a:latin typeface="Bodoni MT" pitchFamily="18" charset="0"/>
              </a:rPr>
              <a:t> </a:t>
            </a:r>
            <a:r>
              <a:rPr lang="en-US" sz="2400" b="1" u="sng" dirty="0" smtClean="0">
                <a:ln w="10541" cmpd="sng">
                  <a:solidFill>
                    <a:srgbClr val="4F81BD">
                      <a:shade val="88000"/>
                      <a:satMod val="110000"/>
                    </a:srgbClr>
                  </a:solidFill>
                  <a:prstDash val="solid"/>
                </a:ln>
                <a:solidFill>
                  <a:srgbClr val="C00000"/>
                </a:solidFill>
                <a:latin typeface="Bodoni MT" pitchFamily="18" charset="0"/>
              </a:rPr>
              <a:t>All Nations Chapel Annex  </a:t>
            </a:r>
            <a:endParaRPr lang="en-US" sz="2400" b="1" u="sng" dirty="0">
              <a:ln w="10541" cmpd="sng">
                <a:solidFill>
                  <a:srgbClr val="4F81BD">
                    <a:shade val="88000"/>
                    <a:satMod val="110000"/>
                  </a:srgbClr>
                </a:solidFill>
                <a:prstDash val="solid"/>
              </a:ln>
              <a:solidFill>
                <a:srgbClr val="C00000"/>
              </a:solidFill>
              <a:latin typeface="Bodoni MT" pitchFamily="18" charset="0"/>
            </a:endParaRPr>
          </a:p>
          <a:p>
            <a:pPr algn="ctr">
              <a:defRPr/>
            </a:pPr>
            <a:r>
              <a:rPr lang="en-US" sz="2400" b="1" dirty="0" smtClean="0">
                <a:ln w="10541" cmpd="sng">
                  <a:solidFill>
                    <a:srgbClr val="4F81BD">
                      <a:shade val="88000"/>
                      <a:satMod val="110000"/>
                    </a:srgbClr>
                  </a:solidFill>
                  <a:prstDash val="solid"/>
                </a:ln>
                <a:solidFill>
                  <a:srgbClr val="C00000"/>
                </a:solidFill>
                <a:latin typeface="Bodoni MT" pitchFamily="18" charset="0"/>
              </a:rPr>
              <a:t>Starts 16 JUL 2000L </a:t>
            </a:r>
            <a:r>
              <a:rPr lang="en-US" sz="2400" b="1" dirty="0">
                <a:ln w="10541" cmpd="sng">
                  <a:solidFill>
                    <a:srgbClr val="4F81BD">
                      <a:shade val="88000"/>
                      <a:satMod val="110000"/>
                    </a:srgbClr>
                  </a:solidFill>
                  <a:prstDash val="solid"/>
                </a:ln>
                <a:solidFill>
                  <a:srgbClr val="C00000"/>
                </a:solidFill>
                <a:latin typeface="Bodoni MT" pitchFamily="18" charset="0"/>
              </a:rPr>
              <a:t>to </a:t>
            </a:r>
            <a:r>
              <a:rPr lang="en-US" sz="2400" b="1" dirty="0" smtClean="0">
                <a:ln w="10541" cmpd="sng">
                  <a:solidFill>
                    <a:srgbClr val="4F81BD">
                      <a:shade val="88000"/>
                      <a:satMod val="110000"/>
                    </a:srgbClr>
                  </a:solidFill>
                  <a:prstDash val="solid"/>
                </a:ln>
                <a:solidFill>
                  <a:srgbClr val="C00000"/>
                </a:solidFill>
                <a:latin typeface="Bodoni MT" pitchFamily="18" charset="0"/>
              </a:rPr>
              <a:t>2100L</a:t>
            </a:r>
            <a:r>
              <a:rPr lang="en-US" sz="2400" b="1" dirty="0">
                <a:ln w="10541" cmpd="sng">
                  <a:solidFill>
                    <a:srgbClr val="4F81BD">
                      <a:shade val="88000"/>
                      <a:satMod val="110000"/>
                    </a:srgbClr>
                  </a:solidFill>
                  <a:prstDash val="solid"/>
                </a:ln>
                <a:solidFill>
                  <a:srgbClr val="C00000"/>
                </a:solidFill>
                <a:latin typeface="Bodoni MT" pitchFamily="18" charset="0"/>
              </a:rPr>
              <a:t>, </a:t>
            </a:r>
            <a:endParaRPr lang="en-US" sz="2400" b="1" dirty="0" smtClean="0">
              <a:ln w="10541" cmpd="sng">
                <a:solidFill>
                  <a:srgbClr val="4F81BD">
                    <a:shade val="88000"/>
                    <a:satMod val="110000"/>
                  </a:srgbClr>
                </a:solidFill>
                <a:prstDash val="solid"/>
              </a:ln>
              <a:solidFill>
                <a:srgbClr val="C00000"/>
              </a:solidFill>
              <a:latin typeface="Bodoni MT" pitchFamily="18" charset="0"/>
            </a:endParaRPr>
          </a:p>
          <a:p>
            <a:pPr algn="ctr">
              <a:defRPr/>
            </a:pPr>
            <a:r>
              <a:rPr lang="en-US" sz="2400" b="1" dirty="0" smtClean="0">
                <a:ln w="10541" cmpd="sng">
                  <a:solidFill>
                    <a:srgbClr val="4F81BD">
                      <a:shade val="88000"/>
                      <a:satMod val="110000"/>
                    </a:srgbClr>
                  </a:solidFill>
                  <a:prstDash val="solid"/>
                </a:ln>
                <a:solidFill>
                  <a:srgbClr val="C00000"/>
                </a:solidFill>
                <a:latin typeface="Bodoni MT" pitchFamily="18" charset="0"/>
              </a:rPr>
              <a:t>for 8 </a:t>
            </a:r>
            <a:r>
              <a:rPr lang="en-US" sz="2400" b="1" i="1" dirty="0" smtClean="0">
                <a:ln w="10541" cmpd="sng">
                  <a:solidFill>
                    <a:srgbClr val="4F81BD">
                      <a:shade val="88000"/>
                      <a:satMod val="110000"/>
                    </a:srgbClr>
                  </a:solidFill>
                  <a:prstDash val="solid"/>
                </a:ln>
                <a:solidFill>
                  <a:srgbClr val="C00000"/>
                </a:solidFill>
                <a:latin typeface="Bodoni MT" pitchFamily="18" charset="0"/>
              </a:rPr>
              <a:t>Saturdays</a:t>
            </a:r>
            <a:endParaRPr lang="en-US" sz="2400" b="1" i="1" dirty="0">
              <a:ln w="10541" cmpd="sng">
                <a:solidFill>
                  <a:srgbClr val="4F81BD">
                    <a:shade val="88000"/>
                    <a:satMod val="110000"/>
                  </a:srgbClr>
                </a:solidFill>
                <a:prstDash val="solid"/>
              </a:ln>
              <a:solidFill>
                <a:srgbClr val="C00000"/>
              </a:solidFill>
              <a:latin typeface="Bodoni MT" pitchFamily="18" charset="0"/>
            </a:endParaRPr>
          </a:p>
        </p:txBody>
      </p:sp>
      <p:sp>
        <p:nvSpPr>
          <p:cNvPr id="8" name="TextBox 7"/>
          <p:cNvSpPr txBox="1">
            <a:spLocks noChangeArrowheads="1"/>
          </p:cNvSpPr>
          <p:nvPr/>
        </p:nvSpPr>
        <p:spPr bwMode="auto">
          <a:xfrm>
            <a:off x="4368800" y="5934670"/>
            <a:ext cx="4775200" cy="954107"/>
          </a:xfrm>
          <a:prstGeom prst="rect">
            <a:avLst/>
          </a:prstGeom>
          <a:noFill/>
          <a:ln w="9525">
            <a:noFill/>
            <a:miter lim="800000"/>
            <a:headEnd/>
            <a:tailEnd/>
          </a:ln>
        </p:spPr>
        <p:txBody>
          <a:bodyPr>
            <a:spAutoFit/>
          </a:bodyPr>
          <a:lstStyle/>
          <a:p>
            <a:pPr algn="r">
              <a:defRPr/>
            </a:pPr>
            <a:r>
              <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POC:  CH (</a:t>
            </a:r>
            <a:r>
              <a:rPr lang="en-US" sz="1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CPT-P) Jerry Johnson</a:t>
            </a:r>
            <a:endPar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endParaRPr>
          </a:p>
          <a:p>
            <a:pPr algn="r">
              <a:defRPr/>
            </a:pPr>
            <a:r>
              <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Task Force </a:t>
            </a:r>
            <a:r>
              <a:rPr lang="en-US" sz="1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Knighthawk </a:t>
            </a:r>
            <a:r>
              <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Chaplain</a:t>
            </a:r>
          </a:p>
          <a:p>
            <a:pPr algn="r">
              <a:defRPr/>
            </a:pPr>
            <a:r>
              <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DSN </a:t>
            </a:r>
            <a:r>
              <a:rPr lang="en-US" sz="1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481-5265</a:t>
            </a:r>
          </a:p>
          <a:p>
            <a:pPr algn="r">
              <a:defRPr/>
            </a:pPr>
            <a:r>
              <a:rPr lang="en-US" sz="1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rPr>
              <a:t>Sign Up by e-mailing him on Outlook</a:t>
            </a:r>
            <a:endParaRPr lang="en-US"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endParaRPr>
          </a:p>
        </p:txBody>
      </p:sp>
      <p:sp>
        <p:nvSpPr>
          <p:cNvPr id="3" name="TextBox 11"/>
          <p:cNvSpPr txBox="1">
            <a:spLocks noChangeArrowheads="1"/>
          </p:cNvSpPr>
          <p:nvPr/>
        </p:nvSpPr>
        <p:spPr bwMode="auto">
          <a:xfrm>
            <a:off x="990600" y="30540"/>
            <a:ext cx="6502400" cy="1631216"/>
          </a:xfrm>
          <a:prstGeom prst="rect">
            <a:avLst/>
          </a:prstGeom>
          <a:noFill/>
          <a:ln w="9525">
            <a:noFill/>
            <a:miter lim="800000"/>
            <a:headEnd/>
            <a:tailEnd/>
          </a:ln>
        </p:spPr>
        <p:txBody>
          <a:bodyPr>
            <a:spAutoFit/>
          </a:bodyPr>
          <a:lstStyle/>
          <a:p>
            <a:pPr algn="ctr">
              <a:defRPr/>
            </a:pP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A </a:t>
            </a:r>
            <a:r>
              <a:rPr lang="en-US" sz="2000" b="1" u="sng"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FINAL OPPORTUNITY</a:t>
            </a: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 </a:t>
            </a:r>
            <a:endPar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endParaRPr>
          </a:p>
          <a:p>
            <a:pPr algn="ctr">
              <a:defRPr/>
            </a:pPr>
            <a:r>
              <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to make things </a:t>
            </a:r>
          </a:p>
          <a:p>
            <a:pPr algn="ctr">
              <a:defRPr/>
            </a:pPr>
            <a:r>
              <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better at </a:t>
            </a: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HOME</a:t>
            </a:r>
          </a:p>
          <a:p>
            <a:pPr algn="ctr">
              <a:defRPr/>
            </a:pP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The Five Love Languages &amp;</a:t>
            </a:r>
          </a:p>
          <a:p>
            <a:pPr algn="ctr">
              <a:defRPr/>
            </a:pP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rPr>
              <a:t>The Song of Solomon</a:t>
            </a:r>
            <a:endPar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Gill Sans MT" pitchFamily="34" charset="0"/>
              <a:ea typeface="Kartika" pitchFamily="18" charset="0"/>
              <a:cs typeface="Kartika" pitchFamily="18" charset="0"/>
            </a:endParaRPr>
          </a:p>
        </p:txBody>
      </p:sp>
      <p:pic>
        <p:nvPicPr>
          <p:cNvPr id="2060" name="Picture 12" descr="http://api.ning.com/files/*UowaSLjyWABqZcp7BQs-x4jU0Virr5sfTmj7F13r8fPdNmQ9t7DOxG0x538eyXdyjHTC3hsmZ0srWIsBAnFBxrzKDNJBTIq/MilitaryWives.jpg"/>
          <p:cNvPicPr>
            <a:picLocks noChangeAspect="1" noChangeArrowheads="1"/>
          </p:cNvPicPr>
          <p:nvPr/>
        </p:nvPicPr>
        <p:blipFill>
          <a:blip r:embed="rId3" cstate="print"/>
          <a:srcRect/>
          <a:stretch>
            <a:fillRect/>
          </a:stretch>
        </p:blipFill>
        <p:spPr bwMode="auto">
          <a:xfrm>
            <a:off x="188913" y="3200400"/>
            <a:ext cx="2630487" cy="1157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Military+Family+Welcomes+Back+Dad+Iraq+One+_8QbCAR5Ahsl.jpg"/>
          <p:cNvPicPr>
            <a:picLocks noChangeAspect="1"/>
          </p:cNvPicPr>
          <p:nvPr/>
        </p:nvPicPr>
        <p:blipFill>
          <a:blip r:embed="rId4" cstate="print"/>
          <a:stretch>
            <a:fillRect/>
          </a:stretch>
        </p:blipFill>
        <p:spPr>
          <a:xfrm>
            <a:off x="6705600" y="1447800"/>
            <a:ext cx="2286000" cy="1436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7" name="Picture 11" descr="chaplain_crest.jpg"/>
          <p:cNvPicPr>
            <a:picLocks noChangeAspect="1"/>
          </p:cNvPicPr>
          <p:nvPr/>
        </p:nvPicPr>
        <p:blipFill>
          <a:blip r:embed="rId5" cstate="print"/>
          <a:srcRect/>
          <a:stretch>
            <a:fillRect/>
          </a:stretch>
        </p:blipFill>
        <p:spPr bwMode="auto">
          <a:xfrm>
            <a:off x="8156788" y="4953000"/>
            <a:ext cx="987212" cy="1005840"/>
          </a:xfrm>
          <a:prstGeom prst="rect">
            <a:avLst/>
          </a:prstGeom>
          <a:noFill/>
          <a:ln w="9525">
            <a:noFill/>
            <a:miter lim="800000"/>
            <a:headEnd/>
            <a:tailEnd/>
          </a:ln>
        </p:spPr>
      </p:pic>
      <p:pic>
        <p:nvPicPr>
          <p:cNvPr id="13" name="Picture 9" descr="3618633.jpg"/>
          <p:cNvPicPr>
            <a:picLocks noChangeAspect="1"/>
          </p:cNvPicPr>
          <p:nvPr/>
        </p:nvPicPr>
        <p:blipFill>
          <a:blip r:embed="rId6" cstate="print"/>
          <a:srcRect/>
          <a:stretch>
            <a:fillRect/>
          </a:stretch>
        </p:blipFill>
        <p:spPr bwMode="auto">
          <a:xfrm>
            <a:off x="422275" y="4800600"/>
            <a:ext cx="2016125"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3"/>
          <p:cNvSpPr txBox="1">
            <a:spLocks noChangeArrowheads="1"/>
          </p:cNvSpPr>
          <p:nvPr/>
        </p:nvSpPr>
        <p:spPr bwMode="auto">
          <a:xfrm>
            <a:off x="5791200" y="3046413"/>
            <a:ext cx="3505200" cy="2062103"/>
          </a:xfrm>
          <a:prstGeom prst="rect">
            <a:avLst/>
          </a:prstGeom>
          <a:noFill/>
          <a:ln w="9525">
            <a:noFill/>
            <a:miter lim="800000"/>
            <a:headEnd/>
            <a:tailEnd/>
          </a:ln>
        </p:spPr>
        <p:txBody>
          <a:bodyPr>
            <a:spAutoFit/>
          </a:bodyPr>
          <a:lstStyle/>
          <a:p>
            <a:pPr>
              <a:buFont typeface="Arial" charset="0"/>
              <a:buChar char="•"/>
            </a:pPr>
            <a:r>
              <a:rPr lang="en-US" sz="1600" b="1" dirty="0" smtClean="0">
                <a:solidFill>
                  <a:prstClr val="black"/>
                </a:solidFill>
              </a:rPr>
              <a:t>  The secret to love that lasts</a:t>
            </a:r>
            <a:endParaRPr lang="en-US" sz="1600" b="1" dirty="0">
              <a:solidFill>
                <a:prstClr val="black"/>
              </a:solidFill>
            </a:endParaRPr>
          </a:p>
          <a:p>
            <a:pPr>
              <a:buFont typeface="Arial" charset="0"/>
              <a:buChar char="•"/>
            </a:pPr>
            <a:r>
              <a:rPr lang="en-US" sz="1600" b="1" dirty="0" smtClean="0">
                <a:solidFill>
                  <a:prstClr val="black"/>
                </a:solidFill>
              </a:rPr>
              <a:t>  Know </a:t>
            </a:r>
            <a:r>
              <a:rPr lang="en-US" sz="1600" b="1" dirty="0">
                <a:solidFill>
                  <a:prstClr val="black"/>
                </a:solidFill>
              </a:rPr>
              <a:t>your spouse </a:t>
            </a:r>
            <a:r>
              <a:rPr lang="en-US" sz="1600" b="1" dirty="0" smtClean="0">
                <a:solidFill>
                  <a:prstClr val="black"/>
                </a:solidFill>
              </a:rPr>
              <a:t>better</a:t>
            </a:r>
            <a:endParaRPr lang="en-US" sz="1600" b="1" dirty="0">
              <a:solidFill>
                <a:prstClr val="black"/>
              </a:solidFill>
            </a:endParaRPr>
          </a:p>
          <a:p>
            <a:pPr>
              <a:buFont typeface="Arial" charset="0"/>
              <a:buChar char="•"/>
            </a:pPr>
            <a:r>
              <a:rPr lang="en-US" sz="1600" b="1" dirty="0" smtClean="0">
                <a:solidFill>
                  <a:prstClr val="black"/>
                </a:solidFill>
              </a:rPr>
              <a:t>  Profiles for husbands &amp; wives</a:t>
            </a:r>
            <a:endParaRPr lang="en-US" sz="1600" b="1" dirty="0">
              <a:solidFill>
                <a:prstClr val="black"/>
              </a:solidFill>
            </a:endParaRPr>
          </a:p>
          <a:p>
            <a:pPr>
              <a:buFont typeface="Arial" charset="0"/>
              <a:buChar char="•"/>
            </a:pPr>
            <a:r>
              <a:rPr lang="en-US" sz="1600" b="1" dirty="0" smtClean="0">
                <a:solidFill>
                  <a:prstClr val="black"/>
                </a:solidFill>
              </a:rPr>
              <a:t>  Prepare </a:t>
            </a:r>
            <a:r>
              <a:rPr lang="en-US" sz="1600" b="1" dirty="0">
                <a:solidFill>
                  <a:prstClr val="black"/>
                </a:solidFill>
              </a:rPr>
              <a:t>for </a:t>
            </a:r>
            <a:r>
              <a:rPr lang="en-US" sz="1600" b="1" dirty="0" smtClean="0">
                <a:solidFill>
                  <a:prstClr val="black"/>
                </a:solidFill>
              </a:rPr>
              <a:t>Reintegration</a:t>
            </a:r>
          </a:p>
          <a:p>
            <a:pPr>
              <a:buFont typeface="Arial" charset="0"/>
              <a:buChar char="•"/>
            </a:pPr>
            <a:r>
              <a:rPr lang="en-US" sz="1600" b="1" dirty="0" smtClean="0">
                <a:solidFill>
                  <a:prstClr val="black"/>
                </a:solidFill>
              </a:rPr>
              <a:t>  Tommy Nelson’s “Song of</a:t>
            </a:r>
          </a:p>
          <a:p>
            <a:r>
              <a:rPr lang="en-US" sz="1600" b="1" dirty="0" smtClean="0">
                <a:solidFill>
                  <a:prstClr val="black"/>
                </a:solidFill>
              </a:rPr>
              <a:t>   Solomon” 11 Part Video Study    </a:t>
            </a:r>
          </a:p>
          <a:p>
            <a:r>
              <a:rPr lang="en-US" sz="1600" b="1" dirty="0" smtClean="0">
                <a:solidFill>
                  <a:prstClr val="black"/>
                </a:solidFill>
              </a:rPr>
              <a:t>   on courtship, companionship,</a:t>
            </a:r>
          </a:p>
          <a:p>
            <a:r>
              <a:rPr lang="en-US" sz="1600" b="1" dirty="0" smtClean="0">
                <a:solidFill>
                  <a:prstClr val="black"/>
                </a:solidFill>
              </a:rPr>
              <a:t>   and true marital intimacy.</a:t>
            </a:r>
            <a:endParaRPr lang="en-US" sz="1600" b="1" dirty="0">
              <a:solidFill>
                <a:prstClr val="black"/>
              </a:solidFill>
            </a:endParaRPr>
          </a:p>
        </p:txBody>
      </p:sp>
      <p:sp>
        <p:nvSpPr>
          <p:cNvPr id="15" name="Rectangle 14"/>
          <p:cNvSpPr/>
          <p:nvPr/>
        </p:nvSpPr>
        <p:spPr>
          <a:xfrm>
            <a:off x="2743200" y="3124200"/>
            <a:ext cx="3200400" cy="3662541"/>
          </a:xfrm>
          <a:prstGeom prst="rect">
            <a:avLst/>
          </a:prstGeom>
          <a:noFill/>
        </p:spPr>
        <p:txBody>
          <a:bodyPr wrap="square">
            <a:spAutoFit/>
          </a:bodyPr>
          <a:lstStyle/>
          <a:p>
            <a:pPr algn="ctr">
              <a:defRPr/>
            </a:pP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odoni MT" pitchFamily="18" charset="0"/>
              </a:rPr>
              <a:t>“How do we meet each other’s deep emotional need to feel loved?  If we can learn that and choose to do it, then the love we share will be exciting beyond anything we ever felt when we were infatuated.”</a:t>
            </a:r>
            <a:endPar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odoni MT" pitchFamily="18" charset="0"/>
            </a:endParaRPr>
          </a:p>
          <a:p>
            <a:pPr algn="ctr">
              <a:defRPr/>
            </a:pPr>
            <a:r>
              <a:rPr 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odoni MT" pitchFamily="18" charset="0"/>
              </a:rPr>
              <a:t>Dr. </a:t>
            </a:r>
            <a:r>
              <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odoni MT" pitchFamily="18" charset="0"/>
              </a:rPr>
              <a:t>Gary Chapman</a:t>
            </a:r>
          </a:p>
          <a:p>
            <a:pPr>
              <a:defRPr/>
            </a:pPr>
            <a:endParaRPr 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odoni MT" pitchFamily="18" charset="0"/>
            </a:endParaRPr>
          </a:p>
          <a:p>
            <a:pPr>
              <a:buFont typeface="Arial" pitchFamily="34" charset="0"/>
              <a:buChar char="•"/>
              <a:defRPr/>
            </a:pPr>
            <a:r>
              <a:rPr lang="en-US" sz="2000" b="1" dirty="0" smtClean="0">
                <a:ln w="10541" cmpd="sng">
                  <a:solidFill>
                    <a:srgbClr val="4F81BD">
                      <a:shade val="88000"/>
                      <a:satMod val="110000"/>
                    </a:srgbClr>
                  </a:solidFill>
                  <a:prstDash val="solid"/>
                </a:ln>
                <a:solidFill>
                  <a:srgbClr val="FF0000"/>
                </a:solidFill>
                <a:latin typeface="Bodoni MT" pitchFamily="18" charset="0"/>
              </a:rPr>
              <a:t>  </a:t>
            </a:r>
            <a:r>
              <a:rPr lang="en-US" sz="1200" b="1" dirty="0" smtClean="0">
                <a:ln w="10541" cmpd="sng">
                  <a:solidFill>
                    <a:srgbClr val="4F81BD">
                      <a:shade val="88000"/>
                      <a:satMod val="110000"/>
                    </a:srgbClr>
                  </a:solidFill>
                  <a:prstDash val="solid"/>
                </a:ln>
                <a:solidFill>
                  <a:srgbClr val="FF0000"/>
                </a:solidFill>
                <a:latin typeface="Bodoni MT" pitchFamily="18" charset="0"/>
              </a:rPr>
              <a:t>Free </a:t>
            </a:r>
            <a:r>
              <a:rPr lang="en-US" sz="1200" b="1" i="1" dirty="0" smtClean="0">
                <a:ln w="10541" cmpd="sng">
                  <a:solidFill>
                    <a:srgbClr val="4F81BD">
                      <a:shade val="88000"/>
                      <a:satMod val="110000"/>
                    </a:srgbClr>
                  </a:solidFill>
                  <a:prstDash val="solid"/>
                </a:ln>
                <a:solidFill>
                  <a:srgbClr val="FF0000"/>
                </a:solidFill>
                <a:latin typeface="Bodoni MT" pitchFamily="18" charset="0"/>
              </a:rPr>
              <a:t>5 Love Languages </a:t>
            </a:r>
            <a:r>
              <a:rPr lang="en-US" sz="1200" b="1" dirty="0" smtClean="0">
                <a:ln w="10541" cmpd="sng">
                  <a:solidFill>
                    <a:srgbClr val="4F81BD">
                      <a:shade val="88000"/>
                      <a:satMod val="110000"/>
                    </a:srgbClr>
                  </a:solidFill>
                  <a:prstDash val="solid"/>
                </a:ln>
                <a:solidFill>
                  <a:srgbClr val="FF0000"/>
                </a:solidFill>
                <a:latin typeface="Bodoni MT" pitchFamily="18" charset="0"/>
              </a:rPr>
              <a:t>Book (For 1st 20)</a:t>
            </a:r>
          </a:p>
          <a:p>
            <a:pPr>
              <a:buFont typeface="Arial" pitchFamily="34" charset="0"/>
              <a:buChar char="•"/>
              <a:defRPr/>
            </a:pPr>
            <a:r>
              <a:rPr lang="en-US" sz="1200" b="1" dirty="0" smtClean="0">
                <a:ln w="10541" cmpd="sng">
                  <a:solidFill>
                    <a:srgbClr val="4F81BD">
                      <a:shade val="88000"/>
                      <a:satMod val="110000"/>
                    </a:srgbClr>
                  </a:solidFill>
                  <a:prstDash val="solid"/>
                </a:ln>
                <a:solidFill>
                  <a:srgbClr val="FF0000"/>
                </a:solidFill>
                <a:latin typeface="Bodoni MT" pitchFamily="18" charset="0"/>
              </a:rPr>
              <a:t>   Watch Accompanying Videos</a:t>
            </a:r>
            <a:endParaRPr lang="en-US" sz="1200" b="1" dirty="0">
              <a:ln w="10541" cmpd="sng">
                <a:solidFill>
                  <a:srgbClr val="4F81BD">
                    <a:shade val="88000"/>
                    <a:satMod val="110000"/>
                  </a:srgbClr>
                </a:solidFill>
                <a:prstDash val="solid"/>
              </a:ln>
              <a:solidFill>
                <a:srgbClr val="FF0000"/>
              </a:solidFill>
              <a:latin typeface="Bodoni MT" pitchFamily="18" charset="0"/>
            </a:endParaRPr>
          </a:p>
        </p:txBody>
      </p:sp>
      <p:pic>
        <p:nvPicPr>
          <p:cNvPr id="14" name="Picture 11" descr="1 KNIGHTHAWK OEF 11 new copy.jpg"/>
          <p:cNvPicPr>
            <a:picLocks noChangeAspect="1"/>
          </p:cNvPicPr>
          <p:nvPr/>
        </p:nvPicPr>
        <p:blipFill>
          <a:blip r:embed="rId7" cstate="print">
            <a:clrChange>
              <a:clrFrom>
                <a:srgbClr val="C6AB76"/>
              </a:clrFrom>
              <a:clrTo>
                <a:srgbClr val="C6AB76">
                  <a:alpha val="0"/>
                </a:srgbClr>
              </a:clrTo>
            </a:clrChange>
          </a:blip>
          <a:srcRect/>
          <a:stretch>
            <a:fillRect/>
          </a:stretch>
        </p:blipFill>
        <p:spPr bwMode="auto">
          <a:xfrm>
            <a:off x="7848600" y="152400"/>
            <a:ext cx="1057200" cy="1097280"/>
          </a:xfrm>
          <a:prstGeom prst="rect">
            <a:avLst/>
          </a:prstGeom>
          <a:noFill/>
          <a:ln w="9525">
            <a:noFill/>
            <a:miter lim="800000"/>
            <a:headEnd/>
            <a:tailEnd/>
          </a:ln>
        </p:spPr>
      </p:pic>
      <p:pic>
        <p:nvPicPr>
          <p:cNvPr id="1026" name="Picture 2" descr="C:\Documents and Settings\jerry.johnson1\My Documents\FOB Shank Worship Bulletins, Fliers, and Slides\Chapel Activities - Flyers and Promos\images[2].jpg"/>
          <p:cNvPicPr>
            <a:picLocks noChangeAspect="1" noChangeArrowheads="1"/>
          </p:cNvPicPr>
          <p:nvPr/>
        </p:nvPicPr>
        <p:blipFill>
          <a:blip r:embed="rId8" cstate="print"/>
          <a:srcRect/>
          <a:stretch>
            <a:fillRect/>
          </a:stretch>
        </p:blipFill>
        <p:spPr bwMode="auto">
          <a:xfrm>
            <a:off x="-3" y="-1"/>
            <a:ext cx="1232745" cy="1828800"/>
          </a:xfrm>
          <a:prstGeom prst="rect">
            <a:avLst/>
          </a:prstGeom>
          <a:noFill/>
        </p:spPr>
      </p:pic>
      <p:pic>
        <p:nvPicPr>
          <p:cNvPr id="4" name="Picture 2" descr="C:\Documents and Settings\jerry.johnson1\Desktop\imagesCAYCU3BK.jpg"/>
          <p:cNvPicPr>
            <a:picLocks noChangeAspect="1" noChangeArrowheads="1"/>
          </p:cNvPicPr>
          <p:nvPr/>
        </p:nvPicPr>
        <p:blipFill>
          <a:blip r:embed="rId9" cstate="print"/>
          <a:srcRect/>
          <a:stretch>
            <a:fillRect/>
          </a:stretch>
        </p:blipFill>
        <p:spPr bwMode="auto">
          <a:xfrm>
            <a:off x="0" y="1981200"/>
            <a:ext cx="866775" cy="6667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04800" y="1905000"/>
            <a:ext cx="8458200" cy="4154984"/>
          </a:xfrm>
          <a:prstGeom prst="rect">
            <a:avLst/>
          </a:prstGeom>
          <a:noFill/>
          <a:ln w="9525">
            <a:noFill/>
            <a:miter lim="800000"/>
            <a:headEnd/>
            <a:tailEnd/>
          </a:ln>
        </p:spPr>
        <p:txBody>
          <a:bodyPr>
            <a:spAutoFit/>
          </a:bodyPr>
          <a:lstStyle/>
          <a:p>
            <a:pPr algn="ctr"/>
            <a:r>
              <a:rPr lang="en-US" sz="6600" b="1" dirty="0">
                <a:latin typeface="Calibri" pitchFamily="34" charset="0"/>
              </a:rPr>
              <a:t>WELCOME PRAYER </a:t>
            </a:r>
            <a:r>
              <a:rPr lang="en-US" sz="6600" b="1" dirty="0" smtClean="0">
                <a:latin typeface="Calibri" pitchFamily="34" charset="0"/>
              </a:rPr>
              <a:t>–</a:t>
            </a:r>
          </a:p>
          <a:p>
            <a:pPr algn="ctr"/>
            <a:endParaRPr lang="en-US" sz="6600" b="1" dirty="0" smtClean="0">
              <a:latin typeface="Calibri" pitchFamily="34" charset="0"/>
            </a:endParaRPr>
          </a:p>
          <a:p>
            <a:pPr algn="ctr"/>
            <a:r>
              <a:rPr lang="en-US" sz="6600" b="1" dirty="0" smtClean="0">
                <a:solidFill>
                  <a:srgbClr val="FFFF00"/>
                </a:solidFill>
                <a:latin typeface="Calibri" pitchFamily="34" charset="0"/>
              </a:rPr>
              <a:t>CPT </a:t>
            </a:r>
            <a:r>
              <a:rPr lang="en-US" sz="6600" b="1" dirty="0" err="1" smtClean="0">
                <a:solidFill>
                  <a:srgbClr val="FFFF00"/>
                </a:solidFill>
                <a:latin typeface="Calibri" pitchFamily="34" charset="0"/>
              </a:rPr>
              <a:t>Pittano</a:t>
            </a:r>
            <a:endParaRPr lang="en-US" sz="6600" b="1" dirty="0">
              <a:solidFill>
                <a:srgbClr val="FFFF00"/>
              </a:solidFill>
              <a:latin typeface="Calibri" pitchFamily="34" charset="0"/>
            </a:endParaRPr>
          </a:p>
          <a:p>
            <a:pPr algn="ctr"/>
            <a:endParaRPr lang="en-US" sz="6600" b="1" dirty="0">
              <a:solidFill>
                <a:srgbClr val="FFFF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45D2D360-E6EB-4D2F-A7DE-0FD6C92758EB}"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04800" y="2133600"/>
            <a:ext cx="8458200" cy="4154984"/>
          </a:xfrm>
          <a:prstGeom prst="rect">
            <a:avLst/>
          </a:prstGeom>
          <a:noFill/>
          <a:ln w="9525">
            <a:noFill/>
            <a:miter lim="800000"/>
            <a:headEnd/>
            <a:tailEnd/>
          </a:ln>
        </p:spPr>
        <p:txBody>
          <a:bodyPr>
            <a:spAutoFit/>
          </a:bodyPr>
          <a:lstStyle/>
          <a:p>
            <a:pPr algn="ctr"/>
            <a:r>
              <a:rPr lang="en-US" sz="6600" b="1" u="sng" dirty="0">
                <a:solidFill>
                  <a:schemeClr val="bg1"/>
                </a:solidFill>
                <a:latin typeface="Calibri" pitchFamily="34" charset="0"/>
              </a:rPr>
              <a:t>WORSHIP </a:t>
            </a:r>
            <a:r>
              <a:rPr lang="en-US" sz="6600" b="1" u="sng" dirty="0" smtClean="0">
                <a:solidFill>
                  <a:schemeClr val="bg1"/>
                </a:solidFill>
                <a:latin typeface="Calibri" pitchFamily="34" charset="0"/>
              </a:rPr>
              <a:t>SONG </a:t>
            </a:r>
            <a:r>
              <a:rPr lang="en-US" sz="6600" b="1" dirty="0" smtClean="0">
                <a:solidFill>
                  <a:schemeClr val="bg1"/>
                </a:solidFill>
                <a:latin typeface="Calibri" pitchFamily="34" charset="0"/>
              </a:rPr>
              <a:t>–</a:t>
            </a:r>
          </a:p>
          <a:p>
            <a:pPr algn="ctr"/>
            <a:endParaRPr lang="en-US" sz="6600" b="1" dirty="0" smtClean="0">
              <a:solidFill>
                <a:schemeClr val="bg1"/>
              </a:solidFill>
              <a:latin typeface="Calibri" pitchFamily="34" charset="0"/>
            </a:endParaRPr>
          </a:p>
          <a:p>
            <a:pPr algn="ctr"/>
            <a:endParaRPr lang="en-US" sz="6600" b="1" dirty="0" smtClean="0">
              <a:solidFill>
                <a:schemeClr val="bg1"/>
              </a:solidFill>
              <a:latin typeface="Calibri" pitchFamily="34" charset="0"/>
            </a:endParaRPr>
          </a:p>
          <a:p>
            <a:pPr algn="ctr"/>
            <a:endParaRPr lang="en-US" sz="6600" b="1" dirty="0" smtClean="0">
              <a:solidFill>
                <a:schemeClr val="bg1"/>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256CB95A-EBA9-431C-AD1A-70AD576D5B4F}" type="slidenum">
              <a:rPr lang="en-US" smtClean="0">
                <a:solidFill>
                  <a:schemeClr val="bg1"/>
                </a:solidFill>
              </a:rPr>
              <a:pPr>
                <a:defRPr/>
              </a:pPr>
              <a:t>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6247864"/>
          </a:xfrm>
          <a:prstGeom prst="rect">
            <a:avLst/>
          </a:prstGeom>
        </p:spPr>
        <p:txBody>
          <a:bodyPr wrap="square">
            <a:spAutoFit/>
          </a:bodyPr>
          <a:lstStyle/>
          <a:p>
            <a:pPr algn="ctr"/>
            <a:r>
              <a:rPr lang="en-US" sz="4000" dirty="0" smtClean="0">
                <a:solidFill>
                  <a:srgbClr val="FFFF00"/>
                </a:solidFill>
              </a:rPr>
              <a:t>We Fall Down</a:t>
            </a:r>
          </a:p>
          <a:p>
            <a:endParaRPr lang="en-US" sz="4000" dirty="0" smtClean="0">
              <a:solidFill>
                <a:schemeClr val="bg1"/>
              </a:solidFill>
            </a:endParaRPr>
          </a:p>
          <a:p>
            <a:r>
              <a:rPr lang="en-US" sz="4000" dirty="0" smtClean="0">
                <a:solidFill>
                  <a:schemeClr val="bg1"/>
                </a:solidFill>
              </a:rPr>
              <a:t>We fall down, we lay our crowns at the feet of Jesus.</a:t>
            </a:r>
          </a:p>
          <a:p>
            <a:r>
              <a:rPr lang="en-US" sz="4000" dirty="0" smtClean="0">
                <a:solidFill>
                  <a:schemeClr val="bg1"/>
                </a:solidFill>
              </a:rPr>
              <a:t>The greatness of His mercy and love, at the feet of Jesus</a:t>
            </a:r>
          </a:p>
          <a:p>
            <a:endParaRPr lang="en-US" sz="4000" dirty="0" smtClean="0">
              <a:solidFill>
                <a:schemeClr val="bg1"/>
              </a:solidFill>
            </a:endParaRPr>
          </a:p>
          <a:p>
            <a:r>
              <a:rPr lang="en-US" sz="4000" dirty="0" smtClean="0">
                <a:solidFill>
                  <a:schemeClr val="bg1"/>
                </a:solidFill>
              </a:rPr>
              <a:t>We cry Holy, Holy, Holy</a:t>
            </a:r>
          </a:p>
          <a:p>
            <a:r>
              <a:rPr lang="en-US" sz="4000" dirty="0" smtClean="0">
                <a:solidFill>
                  <a:schemeClr val="bg1"/>
                </a:solidFill>
              </a:rPr>
              <a:t>We cry Holy, Holy, Holy</a:t>
            </a:r>
          </a:p>
          <a:p>
            <a:r>
              <a:rPr lang="en-US" sz="4000" dirty="0" smtClean="0">
                <a:solidFill>
                  <a:schemeClr val="bg1"/>
                </a:solidFill>
              </a:rPr>
              <a:t>We cry Holy, Holy, Holy is the Lamb</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752600"/>
            <a:ext cx="8305800" cy="2800767"/>
          </a:xfrm>
          <a:prstGeom prst="rect">
            <a:avLst/>
          </a:prstGeom>
        </p:spPr>
        <p:txBody>
          <a:bodyPr wrap="square">
            <a:spAutoFit/>
          </a:bodyPr>
          <a:lstStyle/>
          <a:p>
            <a:r>
              <a:rPr lang="en-US" sz="4400" dirty="0" smtClean="0">
                <a:solidFill>
                  <a:schemeClr val="bg1"/>
                </a:solidFill>
              </a:rPr>
              <a:t>No more fears, You've dried our tears at the feet of Jesus.</a:t>
            </a:r>
          </a:p>
          <a:p>
            <a:r>
              <a:rPr lang="en-US" sz="4400" dirty="0" smtClean="0">
                <a:solidFill>
                  <a:schemeClr val="bg1"/>
                </a:solidFill>
              </a:rPr>
              <a:t>Grace abounds to all who've found the feet of Jesus.</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229600" cy="5016758"/>
          </a:xfrm>
          <a:prstGeom prst="rect">
            <a:avLst/>
          </a:prstGeom>
        </p:spPr>
        <p:txBody>
          <a:bodyPr wrap="square">
            <a:spAutoFit/>
          </a:bodyPr>
          <a:lstStyle/>
          <a:p>
            <a:r>
              <a:rPr lang="en-US" sz="4000" dirty="0" smtClean="0">
                <a:solidFill>
                  <a:schemeClr val="bg1"/>
                </a:solidFill>
              </a:rPr>
              <a:t>We cry Holy, Holy, Holy</a:t>
            </a:r>
          </a:p>
          <a:p>
            <a:r>
              <a:rPr lang="en-US" sz="4000" dirty="0" smtClean="0">
                <a:solidFill>
                  <a:schemeClr val="bg1"/>
                </a:solidFill>
              </a:rPr>
              <a:t>We cry Holy, Holy, Holy</a:t>
            </a:r>
          </a:p>
          <a:p>
            <a:r>
              <a:rPr lang="en-US" sz="4000" dirty="0" smtClean="0">
                <a:solidFill>
                  <a:schemeClr val="bg1"/>
                </a:solidFill>
              </a:rPr>
              <a:t>We cry Holy, Holy, Holy is the Lamb</a:t>
            </a:r>
          </a:p>
          <a:p>
            <a:endParaRPr lang="en-US" sz="4000" dirty="0" smtClean="0">
              <a:solidFill>
                <a:schemeClr val="bg1"/>
              </a:solidFill>
            </a:endParaRPr>
          </a:p>
          <a:p>
            <a:r>
              <a:rPr lang="en-US" sz="4000" dirty="0" smtClean="0">
                <a:solidFill>
                  <a:schemeClr val="bg1"/>
                </a:solidFill>
              </a:rPr>
              <a:t> </a:t>
            </a:r>
          </a:p>
          <a:p>
            <a:r>
              <a:rPr lang="en-US" sz="4000" dirty="0" smtClean="0">
                <a:solidFill>
                  <a:schemeClr val="bg1"/>
                </a:solidFill>
              </a:rPr>
              <a:t>We cry Holy, Holy, Holy</a:t>
            </a:r>
          </a:p>
          <a:p>
            <a:r>
              <a:rPr lang="en-US" sz="4000" dirty="0" smtClean="0">
                <a:solidFill>
                  <a:schemeClr val="bg1"/>
                </a:solidFill>
              </a:rPr>
              <a:t>We cry Holy, Holy, Holy</a:t>
            </a:r>
          </a:p>
          <a:p>
            <a:r>
              <a:rPr lang="en-US" sz="4000" dirty="0" smtClean="0">
                <a:solidFill>
                  <a:schemeClr val="bg1"/>
                </a:solidFill>
              </a:rPr>
              <a:t>We cry Holy, Holy, Holy is the Lamb</a:t>
            </a:r>
            <a:endParaRPr lang="en-US" sz="4000" dirty="0"/>
          </a:p>
        </p:txBody>
      </p:sp>
    </p:spTree>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2583</TotalTime>
  <Words>1632</Words>
  <Application>Microsoft Office PowerPoint</Application>
  <PresentationFormat>On-screen Show (4:3)</PresentationFormat>
  <Paragraphs>252</Paragraphs>
  <Slides>37</Slides>
  <Notes>1</Notes>
  <HiddenSlides>1</HiddenSlides>
  <MMClips>0</MMClips>
  <ScaleCrop>false</ScaleCrop>
  <HeadingPairs>
    <vt:vector size="4" baseType="variant">
      <vt:variant>
        <vt:lpstr>Theme</vt:lpstr>
      </vt:variant>
      <vt:variant>
        <vt:i4>9</vt:i4>
      </vt:variant>
      <vt:variant>
        <vt:lpstr>Slide Titles</vt:lpstr>
      </vt:variant>
      <vt:variant>
        <vt:i4>37</vt:i4>
      </vt:variant>
    </vt:vector>
  </HeadingPairs>
  <TitlesOfParts>
    <vt:vector size="46" baseType="lpstr">
      <vt:lpstr>Office Theme</vt:lpstr>
      <vt:lpstr>4_Office Theme</vt:lpstr>
      <vt:lpstr>5_Office Theme</vt:lpstr>
      <vt:lpstr>6_Office Theme</vt:lpstr>
      <vt:lpstr>7_Office Theme</vt:lpstr>
      <vt:lpstr>8_Office Theme</vt:lpstr>
      <vt:lpstr>1_Verve</vt:lpstr>
      <vt:lpstr>1_Office Theme</vt:lpstr>
      <vt:lpstr>3_Office Theme</vt:lpstr>
      <vt:lpstr>Slide 1</vt:lpstr>
      <vt:lpstr>Slide 2</vt:lpstr>
      <vt:lpstr>OUTLIVE YOUR LIFE: YOU WERE MADE TO MAKE A DIFFERENCE (By Max Lucado)</vt:lpstr>
      <vt:lpstr>Slide 4</vt:lpstr>
      <vt:lpstr>Slide 5</vt:lpstr>
      <vt:lpstr>Slide 6</vt:lpstr>
      <vt:lpstr>Slide 7</vt:lpstr>
      <vt:lpstr>Slide 8</vt:lpstr>
      <vt:lpstr>Slide 9</vt:lpstr>
      <vt:lpstr>PASTORAL PRAYER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OUR PASSAGE</vt:lpstr>
      <vt:lpstr>God makes nations and brings them down</vt:lpstr>
      <vt:lpstr>Romanticizing the American Ideal </vt:lpstr>
      <vt:lpstr>Romanticizing the Church?</vt:lpstr>
      <vt:lpstr>Conclusion</vt:lpstr>
      <vt:lpstr>THE LORD’S SUPPER</vt:lpstr>
      <vt:lpstr>Slide 34</vt:lpstr>
      <vt:lpstr>Slide 35</vt:lpstr>
      <vt:lpstr>Slide 36</vt:lpstr>
      <vt:lpstr>Slide 37</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abe.sarmiento</dc:creator>
  <cp:lastModifiedBy>Joseph</cp:lastModifiedBy>
  <cp:revision>304</cp:revision>
  <dcterms:created xsi:type="dcterms:W3CDTF">2010-05-15T12:50:48Z</dcterms:created>
  <dcterms:modified xsi:type="dcterms:W3CDTF">2011-07-03T05:55:43Z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472272</vt:lpwstr>
  </property>
  <property fmtid="{D5CDD505-2E9C-101B-9397-08002B2CF9AE}" pid="3" name="NXPowerLiteVersion">
    <vt:lpwstr>D3.7.2</vt:lpwstr>
  </property>
</Properties>
</file>