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84" r:id="rId2"/>
    <p:sldMasterId id="2147483896" r:id="rId3"/>
    <p:sldMasterId id="2147483908" r:id="rId4"/>
    <p:sldMasterId id="2147483920" r:id="rId5"/>
    <p:sldMasterId id="2147483932" r:id="rId6"/>
    <p:sldMasterId id="2147483944" r:id="rId7"/>
    <p:sldMasterId id="2147483956" r:id="rId8"/>
    <p:sldMasterId id="2147483980" r:id="rId9"/>
    <p:sldMasterId id="2147484004" r:id="rId10"/>
    <p:sldMasterId id="2147484016" r:id="rId11"/>
  </p:sldMasterIdLst>
  <p:notesMasterIdLst>
    <p:notesMasterId r:id="rId38"/>
  </p:notesMasterIdLst>
  <p:sldIdLst>
    <p:sldId id="257" r:id="rId12"/>
    <p:sldId id="766" r:id="rId13"/>
    <p:sldId id="629" r:id="rId14"/>
    <p:sldId id="654" r:id="rId15"/>
    <p:sldId id="767" r:id="rId16"/>
    <p:sldId id="258" r:id="rId17"/>
    <p:sldId id="714" r:id="rId18"/>
    <p:sldId id="687" r:id="rId19"/>
    <p:sldId id="768" r:id="rId20"/>
    <p:sldId id="271" r:id="rId21"/>
    <p:sldId id="610" r:id="rId22"/>
    <p:sldId id="621" r:id="rId23"/>
    <p:sldId id="614" r:id="rId24"/>
    <p:sldId id="262" r:id="rId25"/>
    <p:sldId id="773" r:id="rId26"/>
    <p:sldId id="774" r:id="rId27"/>
    <p:sldId id="776" r:id="rId28"/>
    <p:sldId id="775" r:id="rId29"/>
    <p:sldId id="777" r:id="rId30"/>
    <p:sldId id="771" r:id="rId31"/>
    <p:sldId id="779" r:id="rId32"/>
    <p:sldId id="769" r:id="rId33"/>
    <p:sldId id="778" r:id="rId34"/>
    <p:sldId id="780" r:id="rId35"/>
    <p:sldId id="720" r:id="rId36"/>
    <p:sldId id="49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000" autoAdjust="0"/>
  </p:normalViewPr>
  <p:slideViewPr>
    <p:cSldViewPr>
      <p:cViewPr>
        <p:scale>
          <a:sx n="66" d="100"/>
          <a:sy n="66" d="100"/>
        </p:scale>
        <p:origin x="-1002"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4A79F-52A7-4D38-9D9E-E2CE6E129FFF}" type="doc">
      <dgm:prSet loTypeId="urn:microsoft.com/office/officeart/2005/8/layout/venn3" loCatId="relationship" qsTypeId="urn:microsoft.com/office/officeart/2005/8/quickstyle/3d3" qsCatId="3D" csTypeId="urn:microsoft.com/office/officeart/2005/8/colors/accent6_5" csCatId="accent6" phldr="1"/>
      <dgm:spPr/>
      <dgm:t>
        <a:bodyPr/>
        <a:lstStyle/>
        <a:p>
          <a:endParaRPr lang="en-US"/>
        </a:p>
      </dgm:t>
    </dgm:pt>
    <dgm:pt modelId="{88ED3C66-0949-43C5-8491-953AA41E62B0}">
      <dgm:prSet phldrT="[Text]"/>
      <dgm:spPr/>
      <dgm:t>
        <a:bodyPr/>
        <a:lstStyle/>
        <a:p>
          <a:r>
            <a:rPr lang="en-US" dirty="0" smtClean="0"/>
            <a:t>0900</a:t>
          </a:r>
        </a:p>
        <a:p>
          <a:r>
            <a:rPr lang="en-US" dirty="0" smtClean="0"/>
            <a:t>3</a:t>
          </a:r>
          <a:r>
            <a:rPr lang="en-US" baseline="30000" dirty="0" smtClean="0"/>
            <a:t>rd</a:t>
          </a:r>
          <a:r>
            <a:rPr lang="en-US" dirty="0" smtClean="0"/>
            <a:t> hour</a:t>
          </a:r>
          <a:endParaRPr lang="en-US" dirty="0"/>
        </a:p>
      </dgm:t>
    </dgm:pt>
    <dgm:pt modelId="{3F6E8BF3-9C3F-4983-8BF1-56F5922FB070}" type="parTrans" cxnId="{8DC8A261-4647-4A55-99EC-85E9411F45C6}">
      <dgm:prSet/>
      <dgm:spPr/>
      <dgm:t>
        <a:bodyPr/>
        <a:lstStyle/>
        <a:p>
          <a:endParaRPr lang="en-US"/>
        </a:p>
      </dgm:t>
    </dgm:pt>
    <dgm:pt modelId="{2A75795C-FB2A-4CD7-90E6-74293E15B9C3}" type="sibTrans" cxnId="{8DC8A261-4647-4A55-99EC-85E9411F45C6}">
      <dgm:prSet/>
      <dgm:spPr/>
      <dgm:t>
        <a:bodyPr/>
        <a:lstStyle/>
        <a:p>
          <a:endParaRPr lang="en-US"/>
        </a:p>
      </dgm:t>
    </dgm:pt>
    <dgm:pt modelId="{90FD1C62-DD63-4353-8D68-FEFAD3143AB1}">
      <dgm:prSet phldrT="[Text]"/>
      <dgm:spPr/>
      <dgm:t>
        <a:bodyPr/>
        <a:lstStyle/>
        <a:p>
          <a:r>
            <a:rPr lang="en-US" dirty="0" smtClean="0"/>
            <a:t>1200</a:t>
          </a:r>
        </a:p>
        <a:p>
          <a:r>
            <a:rPr lang="en-US" dirty="0" smtClean="0"/>
            <a:t>6</a:t>
          </a:r>
          <a:r>
            <a:rPr lang="en-US" baseline="30000" dirty="0" smtClean="0"/>
            <a:t>th</a:t>
          </a:r>
          <a:r>
            <a:rPr lang="en-US" dirty="0" smtClean="0"/>
            <a:t> hour</a:t>
          </a:r>
          <a:endParaRPr lang="en-US" dirty="0"/>
        </a:p>
      </dgm:t>
    </dgm:pt>
    <dgm:pt modelId="{3C02427A-2C04-4CA3-B222-8DD8013EF059}" type="parTrans" cxnId="{2D69A280-2DCD-40FD-9323-6483ED09D4F9}">
      <dgm:prSet/>
      <dgm:spPr/>
      <dgm:t>
        <a:bodyPr/>
        <a:lstStyle/>
        <a:p>
          <a:endParaRPr lang="en-US"/>
        </a:p>
      </dgm:t>
    </dgm:pt>
    <dgm:pt modelId="{64287FC0-1547-4639-93D9-C8E6BDF969F8}" type="sibTrans" cxnId="{2D69A280-2DCD-40FD-9323-6483ED09D4F9}">
      <dgm:prSet/>
      <dgm:spPr/>
      <dgm:t>
        <a:bodyPr/>
        <a:lstStyle/>
        <a:p>
          <a:endParaRPr lang="en-US"/>
        </a:p>
      </dgm:t>
    </dgm:pt>
    <dgm:pt modelId="{18AEEE83-5558-404C-B373-6AB86C3E314D}">
      <dgm:prSet phldrT="[Text]"/>
      <dgm:spPr/>
      <dgm:t>
        <a:bodyPr/>
        <a:lstStyle/>
        <a:p>
          <a:r>
            <a:rPr lang="en-US" dirty="0" smtClean="0"/>
            <a:t>1500</a:t>
          </a:r>
        </a:p>
        <a:p>
          <a:r>
            <a:rPr lang="en-US" dirty="0" smtClean="0"/>
            <a:t>9</a:t>
          </a:r>
          <a:r>
            <a:rPr lang="en-US" baseline="30000" dirty="0" smtClean="0"/>
            <a:t>th</a:t>
          </a:r>
          <a:r>
            <a:rPr lang="en-US" dirty="0" smtClean="0"/>
            <a:t> hour</a:t>
          </a:r>
          <a:endParaRPr lang="en-US" dirty="0"/>
        </a:p>
      </dgm:t>
    </dgm:pt>
    <dgm:pt modelId="{A0326CEE-BBA6-4D39-97C9-B8D5F083406B}" type="parTrans" cxnId="{504FCD21-2708-4960-9848-D35DF3D94ACA}">
      <dgm:prSet/>
      <dgm:spPr/>
      <dgm:t>
        <a:bodyPr/>
        <a:lstStyle/>
        <a:p>
          <a:endParaRPr lang="en-US"/>
        </a:p>
      </dgm:t>
    </dgm:pt>
    <dgm:pt modelId="{17175257-66ED-4AD8-84EE-A3D803669446}" type="sibTrans" cxnId="{504FCD21-2708-4960-9848-D35DF3D94ACA}">
      <dgm:prSet/>
      <dgm:spPr/>
      <dgm:t>
        <a:bodyPr/>
        <a:lstStyle/>
        <a:p>
          <a:endParaRPr lang="en-US"/>
        </a:p>
      </dgm:t>
    </dgm:pt>
    <dgm:pt modelId="{ABE1F79A-244F-4A24-B663-266BD0F2D7F6}" type="pres">
      <dgm:prSet presAssocID="{85D4A79F-52A7-4D38-9D9E-E2CE6E129FFF}" presName="Name0" presStyleCnt="0">
        <dgm:presLayoutVars>
          <dgm:dir/>
          <dgm:resizeHandles val="exact"/>
        </dgm:presLayoutVars>
      </dgm:prSet>
      <dgm:spPr/>
      <dgm:t>
        <a:bodyPr/>
        <a:lstStyle/>
        <a:p>
          <a:endParaRPr lang="en-US"/>
        </a:p>
      </dgm:t>
    </dgm:pt>
    <dgm:pt modelId="{B263058D-E1D3-479B-BC91-5C688C5829A7}" type="pres">
      <dgm:prSet presAssocID="{88ED3C66-0949-43C5-8491-953AA41E62B0}" presName="Name5" presStyleLbl="vennNode1" presStyleIdx="0" presStyleCnt="3">
        <dgm:presLayoutVars>
          <dgm:bulletEnabled val="1"/>
        </dgm:presLayoutVars>
      </dgm:prSet>
      <dgm:spPr/>
      <dgm:t>
        <a:bodyPr/>
        <a:lstStyle/>
        <a:p>
          <a:endParaRPr lang="en-US"/>
        </a:p>
      </dgm:t>
    </dgm:pt>
    <dgm:pt modelId="{01D11C19-6CC9-4BED-ADA5-299EB7D448DE}" type="pres">
      <dgm:prSet presAssocID="{2A75795C-FB2A-4CD7-90E6-74293E15B9C3}" presName="space" presStyleCnt="0"/>
      <dgm:spPr/>
    </dgm:pt>
    <dgm:pt modelId="{06B147AC-DDEA-40EB-B8AB-AC2A65429281}" type="pres">
      <dgm:prSet presAssocID="{90FD1C62-DD63-4353-8D68-FEFAD3143AB1}" presName="Name5" presStyleLbl="vennNode1" presStyleIdx="1" presStyleCnt="3">
        <dgm:presLayoutVars>
          <dgm:bulletEnabled val="1"/>
        </dgm:presLayoutVars>
      </dgm:prSet>
      <dgm:spPr/>
      <dgm:t>
        <a:bodyPr/>
        <a:lstStyle/>
        <a:p>
          <a:endParaRPr lang="en-US"/>
        </a:p>
      </dgm:t>
    </dgm:pt>
    <dgm:pt modelId="{6D898230-E1A6-4A96-9809-CD644A917C9B}" type="pres">
      <dgm:prSet presAssocID="{64287FC0-1547-4639-93D9-C8E6BDF969F8}" presName="space" presStyleCnt="0"/>
      <dgm:spPr/>
    </dgm:pt>
    <dgm:pt modelId="{441BC0BF-F0A4-494C-83ED-F8882CA1DDD9}" type="pres">
      <dgm:prSet presAssocID="{18AEEE83-5558-404C-B373-6AB86C3E314D}" presName="Name5" presStyleLbl="vennNode1" presStyleIdx="2" presStyleCnt="3">
        <dgm:presLayoutVars>
          <dgm:bulletEnabled val="1"/>
        </dgm:presLayoutVars>
      </dgm:prSet>
      <dgm:spPr/>
      <dgm:t>
        <a:bodyPr/>
        <a:lstStyle/>
        <a:p>
          <a:endParaRPr lang="en-US"/>
        </a:p>
      </dgm:t>
    </dgm:pt>
  </dgm:ptLst>
  <dgm:cxnLst>
    <dgm:cxn modelId="{504FCD21-2708-4960-9848-D35DF3D94ACA}" srcId="{85D4A79F-52A7-4D38-9D9E-E2CE6E129FFF}" destId="{18AEEE83-5558-404C-B373-6AB86C3E314D}" srcOrd="2" destOrd="0" parTransId="{A0326CEE-BBA6-4D39-97C9-B8D5F083406B}" sibTransId="{17175257-66ED-4AD8-84EE-A3D803669446}"/>
    <dgm:cxn modelId="{8288DFD4-CB9F-440A-86F2-529372ACA322}" type="presOf" srcId="{88ED3C66-0949-43C5-8491-953AA41E62B0}" destId="{B263058D-E1D3-479B-BC91-5C688C5829A7}" srcOrd="0" destOrd="0" presId="urn:microsoft.com/office/officeart/2005/8/layout/venn3"/>
    <dgm:cxn modelId="{82C0A850-4855-4AAA-B17F-F01BC0334C15}" type="presOf" srcId="{90FD1C62-DD63-4353-8D68-FEFAD3143AB1}" destId="{06B147AC-DDEA-40EB-B8AB-AC2A65429281}" srcOrd="0" destOrd="0" presId="urn:microsoft.com/office/officeart/2005/8/layout/venn3"/>
    <dgm:cxn modelId="{8DC8A261-4647-4A55-99EC-85E9411F45C6}" srcId="{85D4A79F-52A7-4D38-9D9E-E2CE6E129FFF}" destId="{88ED3C66-0949-43C5-8491-953AA41E62B0}" srcOrd="0" destOrd="0" parTransId="{3F6E8BF3-9C3F-4983-8BF1-56F5922FB070}" sibTransId="{2A75795C-FB2A-4CD7-90E6-74293E15B9C3}"/>
    <dgm:cxn modelId="{F06F6165-E484-447F-9946-9093BBB5FE85}" type="presOf" srcId="{18AEEE83-5558-404C-B373-6AB86C3E314D}" destId="{441BC0BF-F0A4-494C-83ED-F8882CA1DDD9}" srcOrd="0" destOrd="0" presId="urn:microsoft.com/office/officeart/2005/8/layout/venn3"/>
    <dgm:cxn modelId="{0E870C80-83AE-4761-8E98-84BEDC2BF083}" type="presOf" srcId="{85D4A79F-52A7-4D38-9D9E-E2CE6E129FFF}" destId="{ABE1F79A-244F-4A24-B663-266BD0F2D7F6}" srcOrd="0" destOrd="0" presId="urn:microsoft.com/office/officeart/2005/8/layout/venn3"/>
    <dgm:cxn modelId="{2D69A280-2DCD-40FD-9323-6483ED09D4F9}" srcId="{85D4A79F-52A7-4D38-9D9E-E2CE6E129FFF}" destId="{90FD1C62-DD63-4353-8D68-FEFAD3143AB1}" srcOrd="1" destOrd="0" parTransId="{3C02427A-2C04-4CA3-B222-8DD8013EF059}" sibTransId="{64287FC0-1547-4639-93D9-C8E6BDF969F8}"/>
    <dgm:cxn modelId="{F9DCF5D0-56BF-491A-83D7-0B23FC4895DA}" type="presParOf" srcId="{ABE1F79A-244F-4A24-B663-266BD0F2D7F6}" destId="{B263058D-E1D3-479B-BC91-5C688C5829A7}" srcOrd="0" destOrd="0" presId="urn:microsoft.com/office/officeart/2005/8/layout/venn3"/>
    <dgm:cxn modelId="{E84C1DF0-6763-4D20-9041-D4BE2E90EFD4}" type="presParOf" srcId="{ABE1F79A-244F-4A24-B663-266BD0F2D7F6}" destId="{01D11C19-6CC9-4BED-ADA5-299EB7D448DE}" srcOrd="1" destOrd="0" presId="urn:microsoft.com/office/officeart/2005/8/layout/venn3"/>
    <dgm:cxn modelId="{62EFE6EC-0FEA-4DF7-B1F6-793F977B1AC6}" type="presParOf" srcId="{ABE1F79A-244F-4A24-B663-266BD0F2D7F6}" destId="{06B147AC-DDEA-40EB-B8AB-AC2A65429281}" srcOrd="2" destOrd="0" presId="urn:microsoft.com/office/officeart/2005/8/layout/venn3"/>
    <dgm:cxn modelId="{BCBE4E59-1EC5-4574-8E6D-038C63B38B99}" type="presParOf" srcId="{ABE1F79A-244F-4A24-B663-266BD0F2D7F6}" destId="{6D898230-E1A6-4A96-9809-CD644A917C9B}" srcOrd="3" destOrd="0" presId="urn:microsoft.com/office/officeart/2005/8/layout/venn3"/>
    <dgm:cxn modelId="{DDC5C185-5494-4323-9982-D7156157032F}" type="presParOf" srcId="{ABE1F79A-244F-4A24-B663-266BD0F2D7F6}" destId="{441BC0BF-F0A4-494C-83ED-F8882CA1DDD9}"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3058D-E1D3-479B-BC91-5C688C5829A7}">
      <dsp:nvSpPr>
        <dsp:cNvPr id="0" name=""/>
        <dsp:cNvSpPr/>
      </dsp:nvSpPr>
      <dsp:spPr>
        <a:xfrm>
          <a:off x="1163415" y="1990"/>
          <a:ext cx="2358218" cy="2358218"/>
        </a:xfrm>
        <a:prstGeom prst="ellipse">
          <a:avLst/>
        </a:prstGeom>
        <a:solidFill>
          <a:schemeClr val="accent6">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781" tIns="43180" rIns="129781" bIns="43180" numCol="1" spcCol="1270" anchor="ctr" anchorCtr="0">
          <a:noAutofit/>
        </a:bodyPr>
        <a:lstStyle/>
        <a:p>
          <a:pPr lvl="0" algn="ctr" defTabSz="1511300">
            <a:lnSpc>
              <a:spcPct val="90000"/>
            </a:lnSpc>
            <a:spcBef>
              <a:spcPct val="0"/>
            </a:spcBef>
            <a:spcAft>
              <a:spcPct val="35000"/>
            </a:spcAft>
          </a:pPr>
          <a:r>
            <a:rPr lang="en-US" sz="3400" kern="1200" dirty="0" smtClean="0"/>
            <a:t>0900</a:t>
          </a:r>
        </a:p>
        <a:p>
          <a:pPr lvl="0" algn="ctr" defTabSz="1511300">
            <a:lnSpc>
              <a:spcPct val="90000"/>
            </a:lnSpc>
            <a:spcBef>
              <a:spcPct val="0"/>
            </a:spcBef>
            <a:spcAft>
              <a:spcPct val="35000"/>
            </a:spcAft>
          </a:pPr>
          <a:r>
            <a:rPr lang="en-US" sz="3400" kern="1200" dirty="0" smtClean="0"/>
            <a:t>3</a:t>
          </a:r>
          <a:r>
            <a:rPr lang="en-US" sz="3400" kern="1200" baseline="30000" dirty="0" smtClean="0"/>
            <a:t>rd</a:t>
          </a:r>
          <a:r>
            <a:rPr lang="en-US" sz="3400" kern="1200" dirty="0" smtClean="0"/>
            <a:t> hour</a:t>
          </a:r>
          <a:endParaRPr lang="en-US" sz="3400" kern="1200" dirty="0"/>
        </a:p>
      </dsp:txBody>
      <dsp:txXfrm>
        <a:off x="1163415" y="1990"/>
        <a:ext cx="2358218" cy="2358218"/>
      </dsp:txXfrm>
    </dsp:sp>
    <dsp:sp modelId="{06B147AC-DDEA-40EB-B8AB-AC2A65429281}">
      <dsp:nvSpPr>
        <dsp:cNvPr id="0" name=""/>
        <dsp:cNvSpPr/>
      </dsp:nvSpPr>
      <dsp:spPr>
        <a:xfrm>
          <a:off x="3049990" y="1990"/>
          <a:ext cx="2358218" cy="2358218"/>
        </a:xfrm>
        <a:prstGeom prst="ellipse">
          <a:avLst/>
        </a:prstGeom>
        <a:solidFill>
          <a:schemeClr val="accent6">
            <a:shade val="80000"/>
            <a:alpha val="50000"/>
            <a:hueOff val="-10560"/>
            <a:satOff val="0"/>
            <a:lumOff val="1497"/>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781" tIns="43180" rIns="129781" bIns="43180" numCol="1" spcCol="1270" anchor="ctr" anchorCtr="0">
          <a:noAutofit/>
        </a:bodyPr>
        <a:lstStyle/>
        <a:p>
          <a:pPr lvl="0" algn="ctr" defTabSz="1511300">
            <a:lnSpc>
              <a:spcPct val="90000"/>
            </a:lnSpc>
            <a:spcBef>
              <a:spcPct val="0"/>
            </a:spcBef>
            <a:spcAft>
              <a:spcPct val="35000"/>
            </a:spcAft>
          </a:pPr>
          <a:r>
            <a:rPr lang="en-US" sz="3400" kern="1200" dirty="0" smtClean="0"/>
            <a:t>1200</a:t>
          </a:r>
        </a:p>
        <a:p>
          <a:pPr lvl="0" algn="ctr" defTabSz="1511300">
            <a:lnSpc>
              <a:spcPct val="90000"/>
            </a:lnSpc>
            <a:spcBef>
              <a:spcPct val="0"/>
            </a:spcBef>
            <a:spcAft>
              <a:spcPct val="35000"/>
            </a:spcAft>
          </a:pPr>
          <a:r>
            <a:rPr lang="en-US" sz="3400" kern="1200" dirty="0" smtClean="0"/>
            <a:t>6</a:t>
          </a:r>
          <a:r>
            <a:rPr lang="en-US" sz="3400" kern="1200" baseline="30000" dirty="0" smtClean="0"/>
            <a:t>th</a:t>
          </a:r>
          <a:r>
            <a:rPr lang="en-US" sz="3400" kern="1200" dirty="0" smtClean="0"/>
            <a:t> hour</a:t>
          </a:r>
          <a:endParaRPr lang="en-US" sz="3400" kern="1200" dirty="0"/>
        </a:p>
      </dsp:txBody>
      <dsp:txXfrm>
        <a:off x="3049990" y="1990"/>
        <a:ext cx="2358218" cy="2358218"/>
      </dsp:txXfrm>
    </dsp:sp>
    <dsp:sp modelId="{441BC0BF-F0A4-494C-83ED-F8882CA1DDD9}">
      <dsp:nvSpPr>
        <dsp:cNvPr id="0" name=""/>
        <dsp:cNvSpPr/>
      </dsp:nvSpPr>
      <dsp:spPr>
        <a:xfrm>
          <a:off x="4936565" y="1990"/>
          <a:ext cx="2358218" cy="2358218"/>
        </a:xfrm>
        <a:prstGeom prst="ellipse">
          <a:avLst/>
        </a:prstGeom>
        <a:solidFill>
          <a:schemeClr val="accent6">
            <a:shade val="80000"/>
            <a:alpha val="50000"/>
            <a:hueOff val="-21120"/>
            <a:satOff val="0"/>
            <a:lumOff val="299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9781" tIns="43180" rIns="129781" bIns="43180" numCol="1" spcCol="1270" anchor="ctr" anchorCtr="0">
          <a:noAutofit/>
        </a:bodyPr>
        <a:lstStyle/>
        <a:p>
          <a:pPr lvl="0" algn="ctr" defTabSz="1511300">
            <a:lnSpc>
              <a:spcPct val="90000"/>
            </a:lnSpc>
            <a:spcBef>
              <a:spcPct val="0"/>
            </a:spcBef>
            <a:spcAft>
              <a:spcPct val="35000"/>
            </a:spcAft>
          </a:pPr>
          <a:r>
            <a:rPr lang="en-US" sz="3400" kern="1200" dirty="0" smtClean="0"/>
            <a:t>1500</a:t>
          </a:r>
        </a:p>
        <a:p>
          <a:pPr lvl="0" algn="ctr" defTabSz="1511300">
            <a:lnSpc>
              <a:spcPct val="90000"/>
            </a:lnSpc>
            <a:spcBef>
              <a:spcPct val="0"/>
            </a:spcBef>
            <a:spcAft>
              <a:spcPct val="35000"/>
            </a:spcAft>
          </a:pPr>
          <a:r>
            <a:rPr lang="en-US" sz="3400" kern="1200" dirty="0" smtClean="0"/>
            <a:t>9</a:t>
          </a:r>
          <a:r>
            <a:rPr lang="en-US" sz="3400" kern="1200" baseline="30000" dirty="0" smtClean="0"/>
            <a:t>th</a:t>
          </a:r>
          <a:r>
            <a:rPr lang="en-US" sz="3400" kern="1200" dirty="0" smtClean="0"/>
            <a:t> hour</a:t>
          </a:r>
          <a:endParaRPr lang="en-US" sz="3400" kern="1200" dirty="0"/>
        </a:p>
      </dsp:txBody>
      <dsp:txXfrm>
        <a:off x="4936565" y="1990"/>
        <a:ext cx="2358218" cy="235821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CA6E4EBF-4C2C-4C89-9F7E-10E6A2C9C9AE}" type="datetimeFigureOut">
              <a:rPr lang="en-US"/>
              <a:pPr>
                <a:defRPr/>
              </a:pPr>
              <a:t>6/12/2011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EEBFE76C-C898-4519-97AC-30A644AABE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C5534-886A-491C-BE2B-8951C5C9297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a:t>
            </a:r>
            <a:r>
              <a:rPr lang="en-US" baseline="0" dirty="0" smtClean="0"/>
              <a:t> 169 of </a:t>
            </a:r>
            <a:r>
              <a:rPr lang="en-US" baseline="0" dirty="0" err="1" smtClean="0"/>
              <a:t>Lucado’s</a:t>
            </a:r>
            <a:r>
              <a:rPr lang="en-US" baseline="0" dirty="0" smtClean="0"/>
              <a:t> book I feel contains the main impetus of the book. </a:t>
            </a:r>
            <a:endParaRPr lang="en-US" dirty="0"/>
          </a:p>
        </p:txBody>
      </p:sp>
      <p:sp>
        <p:nvSpPr>
          <p:cNvPr id="4" name="Slide Number Placeholder 3"/>
          <p:cNvSpPr>
            <a:spLocks noGrp="1"/>
          </p:cNvSpPr>
          <p:nvPr>
            <p:ph type="sldNum" sz="quarter" idx="10"/>
          </p:nvPr>
        </p:nvSpPr>
        <p:spPr/>
        <p:txBody>
          <a:bodyPr/>
          <a:lstStyle/>
          <a:p>
            <a:pPr>
              <a:defRPr/>
            </a:pPr>
            <a:fld id="{EEBFE76C-C898-4519-97AC-30A644AABE7B}"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65F5FF-61C6-4A47-905A-2A1F721BC3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D9166E-D03F-4C44-8A66-3F3B5BF2C4DE}"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8DC848-EAAA-45C6-B8E6-F87123B47E84}"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4DFC5-2190-46A5-A070-D6A4EDA298A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FF5AF-D788-485F-8210-280C41039E32}"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5CF2B-EA9D-4742-A5BC-BFBA756BDF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1B053E-C8B8-4F76-A8F3-1BB758B3C5CB}"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57BA1C-D9F5-43CF-9A65-2DB597E11A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F2E66B-FFBC-4EB1-8293-E12A12E0F17C}"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EEEC54-BBFA-45D8-AE7C-FD70A78D29D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54F97-F9CF-4B52-A073-11FB721E193C}" type="datetimeFigureOut">
              <a:rPr lang="en-US">
                <a:solidFill>
                  <a:prstClr val="black">
                    <a:tint val="75000"/>
                  </a:prstClr>
                </a:solidFill>
              </a:rPr>
              <a:pPr>
                <a:defRPr/>
              </a:pPr>
              <a:t>6/12/2011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704A0B-352C-4261-ABDB-5DB703E7963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2707B-7021-47E1-874B-1E157EBA1DE7}" type="datetimeFigureOut">
              <a:rPr lang="en-US">
                <a:solidFill>
                  <a:prstClr val="black">
                    <a:tint val="75000"/>
                  </a:prstClr>
                </a:solidFill>
              </a:rPr>
              <a:pPr>
                <a:defRPr/>
              </a:pPr>
              <a:t>6/12/2011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26D2D4-8389-4141-ACBC-54CD400ECCC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2EC7A2-8468-436F-B939-8827AFC48867}" type="datetimeFigureOut">
              <a:rPr lang="en-US">
                <a:solidFill>
                  <a:prstClr val="black">
                    <a:tint val="75000"/>
                  </a:prstClr>
                </a:solidFill>
              </a:rPr>
              <a:pPr>
                <a:defRPr/>
              </a:pPr>
              <a:t>6/12/2011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DFC5B59-A7F8-43DD-86C6-680A4CE49EE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FC1C4-EB3C-4B01-B1CB-6C9E390761CB}"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61C815-7B28-40E5-A226-37FC6A273B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63B75-11C6-4110-84FA-F23A10939DC6}"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6FF58D-7D00-4982-AA6C-E24482BE4D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CC4FA9-89B9-42AC-A86E-A73274C7BB53}"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3BF63-137A-4B6A-97FA-F8250A7643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48471-44B5-4A95-ABC8-42AA9D4AE07D}"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C622E-9A02-480F-AD82-3B34C9AF200C}"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C115BC-0F40-4023-82C6-DC9A506ADB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91408D-6D81-4B04-931A-FDF8C8F2CB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D4D238-597B-4479-9C1A-4CE307EF0DE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826AE-C35A-4E2B-9FF1-E7B7CAA0BC4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F5793-6E12-4959-9AF7-117219E7BD6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E7785A-8481-46FB-9ECF-E9EE9286DAA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EA38E3-2EAD-4193-B0A6-D251D200BF7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62C745-A9C3-4515-83F0-7CEEC81FA62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D242DA-69D4-41CF-918D-C602921329D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51D4D6-2DE0-43C8-A7EA-24F0DD508D1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082A7D-9ADE-449B-B5D8-56F1B5AB01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3BE18-B467-4C3F-8763-70C47491303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87012-A97A-4DAD-ABCC-F98485EE9D5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B5057-7B02-4F99-8A18-39274E2A02F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D9A1E-888F-4F94-8AF8-A979733F9FA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475CC4-F261-42A1-993A-983B2395E05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B4880E-6218-49EB-92F8-19E0229D18E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5A87685-E938-4B33-9207-E319B62D0FB2}" type="datetimeFigureOut">
              <a:rPr lang="en-US" smtClean="0">
                <a:solidFill>
                  <a:prstClr val="white"/>
                </a:solidFill>
              </a:rPr>
              <a:pPr/>
              <a:t>6/12/2011</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610D865-F67A-4597-A76F-EA878ACABAC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610D865-F67A-4597-A76F-EA878ACABAC3}"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C5538A-F20A-4C57-85DC-8F6D7708ACA8}"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5A87685-E938-4B33-9207-E319B62D0FB2}" type="datetimeFigureOut">
              <a:rPr lang="en-US" smtClean="0">
                <a:solidFill>
                  <a:prstClr val="white"/>
                </a:solidFill>
              </a:rPr>
              <a:pPr/>
              <a:t>6/12/2011</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5A87685-E938-4B33-9207-E319B62D0FB2}" type="datetimeFigureOut">
              <a:rPr lang="en-US" smtClean="0">
                <a:solidFill>
                  <a:prstClr val="white"/>
                </a:solidFill>
              </a:rPr>
              <a:pPr/>
              <a:t>6/12/2011</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87685-E938-4B33-9207-E319B62D0FB2}" type="datetimeFigureOut">
              <a:rPr lang="en-US" smtClean="0">
                <a:solidFill>
                  <a:prstClr val="white"/>
                </a:solidFill>
              </a:rPr>
              <a:pPr/>
              <a:t>6/12/2011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8DC848-EAAA-45C6-B8E6-F87123B47E84}"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4DFC5-2190-46A5-A070-D6A4EDA298A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FF5AF-D788-485F-8210-280C41039E32}"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5CF2B-EA9D-4742-A5BC-BFBA756BDF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356C4-3070-4794-851C-A0C1CEE53DA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1B053E-C8B8-4F76-A8F3-1BB758B3C5CB}"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57BA1C-D9F5-43CF-9A65-2DB597E11A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F2E66B-FFBC-4EB1-8293-E12A12E0F17C}"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EEEC54-BBFA-45D8-AE7C-FD70A78D29D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54F97-F9CF-4B52-A073-11FB721E193C}" type="datetimeFigureOut">
              <a:rPr lang="en-US">
                <a:solidFill>
                  <a:prstClr val="black">
                    <a:tint val="75000"/>
                  </a:prstClr>
                </a:solidFill>
              </a:rPr>
              <a:pPr>
                <a:defRPr/>
              </a:pPr>
              <a:t>6/12/2011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704A0B-352C-4261-ABDB-5DB703E7963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2707B-7021-47E1-874B-1E157EBA1DE7}" type="datetimeFigureOut">
              <a:rPr lang="en-US">
                <a:solidFill>
                  <a:prstClr val="black">
                    <a:tint val="75000"/>
                  </a:prstClr>
                </a:solidFill>
              </a:rPr>
              <a:pPr>
                <a:defRPr/>
              </a:pPr>
              <a:t>6/12/2011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26D2D4-8389-4141-ACBC-54CD400ECCC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2EC7A2-8468-436F-B939-8827AFC48867}" type="datetimeFigureOut">
              <a:rPr lang="en-US">
                <a:solidFill>
                  <a:prstClr val="black">
                    <a:tint val="75000"/>
                  </a:prstClr>
                </a:solidFill>
              </a:rPr>
              <a:pPr>
                <a:defRPr/>
              </a:pPr>
              <a:t>6/12/2011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DFC5B59-A7F8-43DD-86C6-680A4CE49EE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FC1C4-EB3C-4B01-B1CB-6C9E390761CB}"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61C815-7B28-40E5-A226-37FC6A273B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63B75-11C6-4110-84FA-F23A10939DC6}" type="datetimeFigureOut">
              <a:rPr lang="en-US">
                <a:solidFill>
                  <a:prstClr val="black">
                    <a:tint val="75000"/>
                  </a:prstClr>
                </a:solidFill>
              </a:rPr>
              <a:pPr>
                <a:defRPr/>
              </a:pPr>
              <a:t>6/12/2011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6FF58D-7D00-4982-AA6C-E24482BE4D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CC4FA9-89B9-42AC-A86E-A73274C7BB53}"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3BF63-137A-4B6A-97FA-F8250A7643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C622E-9A02-480F-AD82-3B34C9AF200C}"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C115BC-0F40-4023-82C6-DC9A506ADB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65F5FF-61C6-4A47-905A-2A1F721BC3A7}"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CFBBF-DA35-4DD6-88CF-F8926DE2714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87012-A97A-4DAD-ABCC-F98485EE9D5D}"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CB5057-7B02-4F99-8A18-39274E2A02F1}"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D9A1E-888F-4F94-8AF8-A979733F9FA8}"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6475CC4-F261-42A1-993A-983B2395E05A}"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B4880E-6218-49EB-92F8-19E0229D18EA}"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2C5538A-F20A-4C57-85DC-8F6D7708ACA8}"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1356C4-3070-4794-851C-A0C1CEE53DA4}"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CFBBF-DA35-4DD6-88CF-F8926DE2714B}"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D9166E-D03F-4C44-8A66-3F3B5BF2C4DE}"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048471-44B5-4A95-ABC8-42AA9D4AE07D}"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93C9B5-2E08-4299-ABE8-4EC7E89BA8E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1E6718-7766-4E79-B269-4F4A8CF95ED0}"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52A42B-8605-458A-94CD-1F8B19955214}"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828A78-F4FE-417C-8B52-D43DC1D386A0}"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6/12/2011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6/12/2011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6/12/2011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6/12/2011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6/12/2011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fontAlgn="auto">
              <a:spcBef>
                <a:spcPts val="0"/>
              </a:spcBef>
              <a:spcAft>
                <a:spcPts val="0"/>
              </a:spcAft>
            </a:pPr>
            <a:fld id="{05A87685-E938-4B33-9207-E319B62D0FB2}" type="datetimeFigureOut">
              <a:rPr lang="en-US" smtClean="0">
                <a:solidFill>
                  <a:prstClr val="white"/>
                </a:solidFill>
                <a:latin typeface="Century Gothic"/>
              </a:rPr>
              <a:pPr fontAlgn="auto">
                <a:spcBef>
                  <a:spcPts val="0"/>
                </a:spcBef>
                <a:spcAft>
                  <a:spcPts val="0"/>
                </a:spcAft>
              </a:pPr>
              <a:t>6/12/2011</a:t>
            </a:fld>
            <a:endParaRPr lang="en-US">
              <a:solidFill>
                <a:prstClr val="white"/>
              </a:solidFill>
              <a:latin typeface="Century Gothic"/>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endParaRPr lang="en-US">
              <a:solidFill>
                <a:prstClr val="white"/>
              </a:solidFill>
              <a:latin typeface="Century Gothic"/>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fontAlgn="auto">
              <a:spcBef>
                <a:spcPts val="0"/>
              </a:spcBef>
              <a:spcAft>
                <a:spcPts val="0"/>
              </a:spcAft>
            </a:pPr>
            <a:fld id="{1610D865-F67A-4597-A76F-EA878ACABAC3}" type="slidenum">
              <a:rPr lang="en-US" smtClean="0">
                <a:solidFill>
                  <a:prstClr val="white"/>
                </a:solidFill>
                <a:latin typeface="Century Gothic"/>
              </a:rPr>
              <a:pPr fontAlgn="auto">
                <a:spcBef>
                  <a:spcPts val="0"/>
                </a:spcBef>
                <a:spcAft>
                  <a:spcPts val="0"/>
                </a:spcAft>
              </a:pPr>
              <a:t>‹#›</a:t>
            </a:fld>
            <a:endParaRPr lang="en-US">
              <a:solidFill>
                <a:prstClr val="white"/>
              </a:solidFill>
              <a:latin typeface="Century Gothic"/>
            </a:endParaRPr>
          </a:p>
        </p:txBody>
      </p:sp>
    </p:spTree>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1E6718-7766-4E79-B269-4F4A8CF95ED0}" type="datetimeFigureOut">
              <a:rPr lang="en-US">
                <a:solidFill>
                  <a:prstClr val="black">
                    <a:tint val="75000"/>
                  </a:prstClr>
                </a:solidFill>
              </a:rPr>
              <a:pPr>
                <a:defRPr/>
              </a:pPr>
              <a:t>6/12/2011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52A42B-8605-458A-94CD-1F8B19955214}"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93C9B5-2E08-4299-ABE8-4EC7E89BA8EE}" type="slidenum">
              <a:rPr lang="en-US">
                <a:solidFill>
                  <a:prstClr val="white">
                    <a:tint val="75000"/>
                  </a:prstClr>
                </a:solidFill>
              </a:rPr>
              <a:pPr>
                <a:defRPr/>
              </a:pPr>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9.xml"/><Relationship Id="rId5" Type="http://schemas.openxmlformats.org/officeDocument/2006/relationships/image" Target="../media/image3.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12.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04800" y="0"/>
            <a:ext cx="8458200" cy="2124075"/>
          </a:xfrm>
          <a:prstGeom prst="rect">
            <a:avLst/>
          </a:prstGeom>
          <a:noFill/>
          <a:ln w="9525">
            <a:noFill/>
            <a:miter lim="800000"/>
            <a:headEnd/>
            <a:tailEnd/>
          </a:ln>
        </p:spPr>
        <p:txBody>
          <a:bodyPr>
            <a:spAutoFit/>
          </a:bodyPr>
          <a:lstStyle/>
          <a:p>
            <a:pPr algn="ctr"/>
            <a:r>
              <a:rPr lang="en-US" sz="6600" b="1">
                <a:latin typeface="Calibri" pitchFamily="34" charset="0"/>
              </a:rPr>
              <a:t>WELCOME TO </a:t>
            </a:r>
          </a:p>
          <a:p>
            <a:pPr algn="ctr"/>
            <a:r>
              <a:rPr lang="en-US" sz="6600" b="1">
                <a:latin typeface="Calibri" pitchFamily="34" charset="0"/>
              </a:rPr>
              <a:t>ALL NATIONS CHAPEL</a:t>
            </a:r>
          </a:p>
        </p:txBody>
      </p:sp>
      <p:pic>
        <p:nvPicPr>
          <p:cNvPr id="10" name="Picture 4" descr="chaplain_crest.jpg"/>
          <p:cNvPicPr>
            <a:picLocks noChangeAspect="1"/>
          </p:cNvPicPr>
          <p:nvPr/>
        </p:nvPicPr>
        <p:blipFill>
          <a:blip r:embed="rId2" cstate="print"/>
          <a:srcRect/>
          <a:stretch>
            <a:fillRect/>
          </a:stretch>
        </p:blipFill>
        <p:spPr bwMode="auto">
          <a:xfrm>
            <a:off x="3505200" y="1828800"/>
            <a:ext cx="1869440" cy="2438400"/>
          </a:xfrm>
          <a:prstGeom prst="ellipse">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B792C8CC-2CE8-4B6E-ABFD-C2F9E44AE79E}" type="slidenum">
              <a:rPr lang="en-US" smtClean="0"/>
              <a:pPr>
                <a:defRPr/>
              </a:pPr>
              <a:t>1</a:t>
            </a:fld>
            <a:endParaRPr lang="en-US" dirty="0"/>
          </a:p>
        </p:txBody>
      </p:sp>
      <p:sp>
        <p:nvSpPr>
          <p:cNvPr id="3079" name="TextBox 8"/>
          <p:cNvSpPr txBox="1">
            <a:spLocks noChangeArrowheads="1"/>
          </p:cNvSpPr>
          <p:nvPr/>
        </p:nvSpPr>
        <p:spPr bwMode="auto">
          <a:xfrm>
            <a:off x="2590800" y="4343400"/>
            <a:ext cx="3810000" cy="2630745"/>
          </a:xfrm>
          <a:prstGeom prst="rect">
            <a:avLst/>
          </a:prstGeom>
          <a:noFill/>
          <a:ln w="9525">
            <a:noFill/>
            <a:miter lim="800000"/>
            <a:headEnd/>
            <a:tailEnd/>
          </a:ln>
        </p:spPr>
        <p:txBody>
          <a:bodyPr wrap="square">
            <a:spAutoFit/>
          </a:bodyPr>
          <a:lstStyle/>
          <a:p>
            <a:pPr algn="ctr"/>
            <a:r>
              <a:rPr lang="en-US" sz="3200" b="1" dirty="0" smtClean="0">
                <a:solidFill>
                  <a:srgbClr val="FFFF00"/>
                </a:solidFill>
              </a:rPr>
              <a:t>12 JUNE 2011</a:t>
            </a:r>
          </a:p>
          <a:p>
            <a:pPr algn="ctr"/>
            <a:r>
              <a:rPr lang="en-US" sz="3200" b="1" dirty="0" smtClean="0">
                <a:solidFill>
                  <a:srgbClr val="FFFF00"/>
                </a:solidFill>
              </a:rPr>
              <a:t>FAREWELL TO </a:t>
            </a:r>
          </a:p>
          <a:p>
            <a:pPr algn="ctr"/>
            <a:r>
              <a:rPr lang="en-US" sz="3200" b="1" dirty="0" smtClean="0">
                <a:solidFill>
                  <a:srgbClr val="FFFF00"/>
                </a:solidFill>
              </a:rPr>
              <a:t>CH JOHNSON &amp;</a:t>
            </a:r>
          </a:p>
          <a:p>
            <a:pPr algn="ctr"/>
            <a:r>
              <a:rPr lang="en-US" sz="3200" b="1" dirty="0" smtClean="0">
                <a:solidFill>
                  <a:srgbClr val="FFFF00"/>
                </a:solidFill>
              </a:rPr>
              <a:t>1SG KOLODGY</a:t>
            </a:r>
          </a:p>
          <a:p>
            <a:pPr algn="ctr"/>
            <a:r>
              <a:rPr lang="en-US" sz="3200" b="1" dirty="0" smtClean="0">
                <a:solidFill>
                  <a:srgbClr val="FFFF00"/>
                </a:solidFill>
              </a:rPr>
              <a:t>FOR R&amp;R</a:t>
            </a:r>
          </a:p>
        </p:txBody>
      </p:sp>
      <p:pic>
        <p:nvPicPr>
          <p:cNvPr id="2050" name="Picture 2"/>
          <p:cNvPicPr>
            <a:picLocks noChangeAspect="1" noChangeArrowheads="1"/>
          </p:cNvPicPr>
          <p:nvPr/>
        </p:nvPicPr>
        <p:blipFill>
          <a:blip r:embed="rId3" cstate="print"/>
          <a:srcRect/>
          <a:stretch>
            <a:fillRect/>
          </a:stretch>
        </p:blipFill>
        <p:spPr bwMode="auto">
          <a:xfrm>
            <a:off x="1295400" y="2362200"/>
            <a:ext cx="1905000" cy="161726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38800" y="2286000"/>
            <a:ext cx="1800225" cy="1811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r>
              <a:rPr lang="en-US" sz="4800" b="1" smtClean="0"/>
              <a:t>PASTORAL PRAYER -</a:t>
            </a:r>
          </a:p>
        </p:txBody>
      </p:sp>
      <p:sp>
        <p:nvSpPr>
          <p:cNvPr id="8195" name="Subtitle 2"/>
          <p:cNvSpPr>
            <a:spLocks noGrp="1"/>
          </p:cNvSpPr>
          <p:nvPr>
            <p:ph type="subTitle" idx="1"/>
          </p:nvPr>
        </p:nvSpPr>
        <p:spPr>
          <a:xfrm>
            <a:off x="1371600" y="3352800"/>
            <a:ext cx="6400800" cy="1676400"/>
          </a:xfrm>
        </p:spPr>
        <p:txBody>
          <a:bodyPr/>
          <a:lstStyle/>
          <a:p>
            <a:r>
              <a:rPr lang="en-US" sz="4800" b="1" dirty="0" smtClean="0">
                <a:solidFill>
                  <a:srgbClr val="FFFF00"/>
                </a:solidFill>
              </a:rPr>
              <a:t>TESTIMONIES AND</a:t>
            </a:r>
          </a:p>
          <a:p>
            <a:r>
              <a:rPr lang="en-US" sz="4800" b="1" dirty="0" smtClean="0">
                <a:solidFill>
                  <a:srgbClr val="FFFF00"/>
                </a:solidFill>
              </a:rPr>
              <a:t>SPECIAL REQUESTS</a:t>
            </a:r>
          </a:p>
        </p:txBody>
      </p:sp>
      <p:sp>
        <p:nvSpPr>
          <p:cNvPr id="4" name="Slide Number Placeholder 3"/>
          <p:cNvSpPr>
            <a:spLocks noGrp="1"/>
          </p:cNvSpPr>
          <p:nvPr>
            <p:ph type="sldNum" sz="quarter" idx="12"/>
          </p:nvPr>
        </p:nvSpPr>
        <p:spPr/>
        <p:txBody>
          <a:bodyPr/>
          <a:lstStyle/>
          <a:p>
            <a:pPr>
              <a:defRPr/>
            </a:pPr>
            <a:fld id="{C775C4F8-6024-4FA0-B5C7-19A22B53778C}"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6106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12</a:t>
            </a:fld>
            <a:endParaRPr lang="en-US" dirty="0">
              <a:solidFill>
                <a:prstClr val="black">
                  <a:tint val="75000"/>
                </a:prstClr>
              </a:solidFill>
            </a:endParaRPr>
          </a:p>
        </p:txBody>
      </p:sp>
      <p:sp>
        <p:nvSpPr>
          <p:cNvPr id="4" name="TextBox 1"/>
          <p:cNvSpPr txBox="1">
            <a:spLocks noChangeArrowheads="1"/>
          </p:cNvSpPr>
          <p:nvPr/>
        </p:nvSpPr>
        <p:spPr bwMode="auto">
          <a:xfrm>
            <a:off x="152400" y="1371600"/>
            <a:ext cx="89916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TextBox 1"/>
          <p:cNvSpPr txBox="1">
            <a:spLocks noChangeArrowheads="1"/>
          </p:cNvSpPr>
          <p:nvPr/>
        </p:nvSpPr>
        <p:spPr bwMode="auto">
          <a:xfrm>
            <a:off x="0" y="2133600"/>
            <a:ext cx="91440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685800"/>
            <a:ext cx="8915400" cy="6186309"/>
          </a:xfrm>
          <a:prstGeom prst="rect">
            <a:avLst/>
          </a:prstGeom>
          <a:noFill/>
          <a:ln w="9525">
            <a:noFill/>
            <a:miter lim="800000"/>
            <a:headEnd/>
            <a:tailEnd/>
          </a:ln>
        </p:spPr>
        <p:txBody>
          <a:bodyPr wrap="square">
            <a:spAutoFit/>
          </a:bodyPr>
          <a:lstStyle/>
          <a:p>
            <a:pPr algn="ctr"/>
            <a:r>
              <a:rPr lang="en-US" sz="6600" b="1" dirty="0">
                <a:latin typeface="Calibri" pitchFamily="34" charset="0"/>
              </a:rPr>
              <a:t>MESSAGE – </a:t>
            </a:r>
          </a:p>
          <a:p>
            <a:pPr algn="ctr"/>
            <a:r>
              <a:rPr lang="en-US" sz="6600" b="1" dirty="0" smtClean="0">
                <a:latin typeface="Calibri" pitchFamily="34" charset="0"/>
              </a:rPr>
              <a:t>“SEE THE NEED;</a:t>
            </a:r>
          </a:p>
          <a:p>
            <a:pPr algn="ctr"/>
            <a:r>
              <a:rPr lang="en-US" sz="6600" b="1" dirty="0" smtClean="0">
                <a:latin typeface="Calibri" pitchFamily="34" charset="0"/>
              </a:rPr>
              <a:t>TOUCH THE HURT”</a:t>
            </a:r>
          </a:p>
          <a:p>
            <a:pPr algn="ctr"/>
            <a:r>
              <a:rPr lang="en-US" sz="6600" b="1" dirty="0" smtClean="0">
                <a:solidFill>
                  <a:srgbClr val="FFFF00"/>
                </a:solidFill>
                <a:latin typeface="Calibri" pitchFamily="34" charset="0"/>
              </a:rPr>
              <a:t>ACTS 3:4-7</a:t>
            </a:r>
          </a:p>
          <a:p>
            <a:pPr algn="ctr"/>
            <a:r>
              <a:rPr lang="en-US" sz="6600" b="1" dirty="0" smtClean="0">
                <a:solidFill>
                  <a:srgbClr val="FFFF00"/>
                </a:solidFill>
                <a:latin typeface="Calibri" pitchFamily="34" charset="0"/>
              </a:rPr>
              <a:t>CPT JOE PITTANO</a:t>
            </a:r>
          </a:p>
          <a:p>
            <a:pPr algn="ctr"/>
            <a:r>
              <a:rPr lang="en-US" sz="6600" b="1" dirty="0" smtClean="0">
                <a:solidFill>
                  <a:srgbClr val="FFFF00"/>
                </a:solidFill>
                <a:latin typeface="Calibri" pitchFamily="34" charset="0"/>
              </a:rPr>
              <a:t>FUTURE CHAPLAIN </a:t>
            </a:r>
            <a:r>
              <a:rPr lang="en-US" sz="6600" b="1" dirty="0" smtClean="0">
                <a:solidFill>
                  <a:srgbClr val="FFFF00"/>
                </a:solidFill>
                <a:latin typeface="Calibri" pitchFamily="34" charset="0"/>
                <a:sym typeface="Wingdings" pitchFamily="2" charset="2"/>
              </a:rPr>
              <a:t></a:t>
            </a:r>
            <a:endParaRPr lang="en-US" sz="6600" b="1" dirty="0" smtClean="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6DA55367-64D5-4A3C-8AEC-62A2FEA64AB7}"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1" descr="peter and john. Acts 3,4-7.jpg"/>
          <p:cNvPicPr>
            <a:picLocks/>
          </p:cNvPicPr>
          <p:nvPr/>
        </p:nvPicPr>
        <p:blipFill>
          <a:blip r:embed="rId2" cstate="print"/>
          <a:stretch>
            <a:fillRect/>
          </a:stretch>
        </p:blipFill>
        <p:spPr bwMode="auto">
          <a:xfrm>
            <a:off x="4847772" y="1690914"/>
            <a:ext cx="3886200" cy="4727448"/>
          </a:xfrm>
          <a:prstGeom prst="rect">
            <a:avLst/>
          </a:prstGeom>
          <a:noFill/>
          <a:ln w="9525">
            <a:noFill/>
            <a:miter lim="800000"/>
            <a:headEnd/>
            <a:tailEnd/>
          </a:ln>
        </p:spPr>
      </p:pic>
      <p:sp>
        <p:nvSpPr>
          <p:cNvPr id="8" name="Title 7"/>
          <p:cNvSpPr>
            <a:spLocks noGrp="1"/>
          </p:cNvSpPr>
          <p:nvPr>
            <p:ph type="title"/>
          </p:nvPr>
        </p:nvSpPr>
        <p:spPr/>
        <p:txBody>
          <a:bodyPr/>
          <a:lstStyle/>
          <a:p>
            <a:r>
              <a:rPr lang="en-US" dirty="0" smtClean="0"/>
              <a:t>John and Peter</a:t>
            </a:r>
            <a:endParaRPr lang="en-US" dirty="0"/>
          </a:p>
        </p:txBody>
      </p:sp>
      <p:pic>
        <p:nvPicPr>
          <p:cNvPr id="11" name="Content Placeholder 10" descr="Peter and John.jpg"/>
          <p:cNvPicPr>
            <a:picLocks noGrp="1" noChangeAspect="1"/>
          </p:cNvPicPr>
          <p:nvPr>
            <p:ph sz="half" idx="1"/>
          </p:nvPr>
        </p:nvPicPr>
        <p:blipFill>
          <a:blip r:embed="rId3" cstate="print"/>
          <a:stretch>
            <a:fillRect/>
          </a:stretch>
        </p:blipFill>
        <p:spPr>
          <a:xfrm>
            <a:off x="410028" y="1676400"/>
            <a:ext cx="3886200" cy="4724400"/>
          </a:xfrm>
        </p:spPr>
      </p:pic>
      <p:sp>
        <p:nvSpPr>
          <p:cNvPr id="2" name="Slide Number Placeholder 1"/>
          <p:cNvSpPr>
            <a:spLocks noGrp="1"/>
          </p:cNvSpPr>
          <p:nvPr>
            <p:ph type="sldNum" sz="quarter" idx="12"/>
          </p:nvPr>
        </p:nvSpPr>
        <p:spPr/>
        <p:txBody>
          <a:bodyPr/>
          <a:lstStyle/>
          <a:p>
            <a:pPr>
              <a:defRPr/>
            </a:pPr>
            <a:fld id="{32C5538A-F20A-4C57-85DC-8F6D7708ACA8}" type="slidenum">
              <a:rPr lang="en-US" smtClean="0"/>
              <a:pPr>
                <a:defRPr/>
              </a:pPr>
              <a:t>15</a:t>
            </a:fld>
            <a:endParaRPr lang="en-US" dirty="0"/>
          </a:p>
        </p:txBody>
      </p:sp>
      <p:pic>
        <p:nvPicPr>
          <p:cNvPr id="12" name="Content Placeholder 11" descr="peter and john. Acts 3,4-7.jpg"/>
          <p:cNvPicPr>
            <a:picLocks noGrp="1"/>
          </p:cNvPicPr>
          <p:nvPr>
            <p:ph sz="half" idx="2"/>
          </p:nvPr>
        </p:nvPicPr>
        <p:blipFill>
          <a:blip r:embed="rId2" cstate="print"/>
          <a:stretch>
            <a:fillRect/>
          </a:stretch>
        </p:blipFill>
        <p:spPr>
          <a:xfrm>
            <a:off x="381000" y="1447800"/>
            <a:ext cx="8382000" cy="5257800"/>
          </a:xfrm>
        </p:spPr>
      </p:pic>
      <p:pic>
        <p:nvPicPr>
          <p:cNvPr id="14" name="Content Placeholder 10" descr="Peter and John.jpg"/>
          <p:cNvPicPr>
            <a:picLocks noChangeAspect="1"/>
          </p:cNvPicPr>
          <p:nvPr/>
        </p:nvPicPr>
        <p:blipFill>
          <a:blip r:embed="rId3" cstate="print"/>
          <a:stretch>
            <a:fillRect/>
          </a:stretch>
        </p:blipFill>
        <p:spPr bwMode="auto">
          <a:xfrm>
            <a:off x="381000" y="1447800"/>
            <a:ext cx="83820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5000"/>
                                  </p:stCondLst>
                                  <p:childTnLst>
                                    <p:animEffect transition="out" filter="fade">
                                      <p:cBhvr>
                                        <p:cTn id="10" dur="1000"/>
                                        <p:tgtEl>
                                          <p:spTgt spid="12"/>
                                        </p:tgtEl>
                                      </p:cBhvr>
                                    </p:animEffect>
                                    <p:set>
                                      <p:cBhvr>
                                        <p:cTn id="11"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lstStyle/>
          <a:p>
            <a:r>
              <a:rPr lang="en-US" dirty="0" smtClean="0">
                <a:solidFill>
                  <a:srgbClr val="FFFF00"/>
                </a:solidFill>
              </a:rPr>
              <a:t>Introduction</a:t>
            </a:r>
            <a:endParaRPr lang="en-US" dirty="0">
              <a:solidFill>
                <a:srgbClr val="FFFF00"/>
              </a:solidFill>
            </a:endParaRPr>
          </a:p>
        </p:txBody>
      </p:sp>
      <p:sp>
        <p:nvSpPr>
          <p:cNvPr id="7" name="Content Placeholder 6"/>
          <p:cNvSpPr>
            <a:spLocks noGrp="1"/>
          </p:cNvSpPr>
          <p:nvPr>
            <p:ph idx="1"/>
          </p:nvPr>
        </p:nvSpPr>
        <p:spPr>
          <a:xfrm>
            <a:off x="0" y="1219200"/>
            <a:ext cx="9144000" cy="5638800"/>
          </a:xfrm>
        </p:spPr>
        <p:txBody>
          <a:bodyPr/>
          <a:lstStyle/>
          <a:p>
            <a:r>
              <a:rPr lang="en-US" dirty="0" smtClean="0"/>
              <a:t>“A gate called beautiful. The man was anything but.”</a:t>
            </a:r>
          </a:p>
          <a:p>
            <a:r>
              <a:rPr lang="en-US" dirty="0" smtClean="0"/>
              <a:t>This is during the hey-day of the church.</a:t>
            </a:r>
          </a:p>
          <a:p>
            <a:pPr lvl="1"/>
            <a:r>
              <a:rPr lang="en-US" sz="2400" dirty="0" smtClean="0"/>
              <a:t>The Scriptures record that the church was selling their goods, living in one accord under the teaching of the Apostles, and enjoying the favor of all the people.</a:t>
            </a:r>
          </a:p>
          <a:p>
            <a:r>
              <a:rPr lang="en-US" dirty="0" smtClean="0"/>
              <a:t>This was an opportune place to beg.</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993D9A1E-888F-4F94-8AF8-A979733F9FA8}" type="slidenum">
              <a:rPr lang="en-US" smtClean="0"/>
              <a:pPr>
                <a:defRPr/>
              </a:pPr>
              <a:t>16</a:t>
            </a:fld>
            <a:endParaRPr lang="en-US" dirty="0"/>
          </a:p>
        </p:txBody>
      </p:sp>
      <p:graphicFrame>
        <p:nvGraphicFramePr>
          <p:cNvPr id="9" name="Diagram 8"/>
          <p:cNvGraphicFramePr/>
          <p:nvPr/>
        </p:nvGraphicFramePr>
        <p:xfrm>
          <a:off x="1447800" y="4267200"/>
          <a:ext cx="8458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381000" y="4343400"/>
            <a:ext cx="2106667" cy="2123658"/>
          </a:xfrm>
          <a:prstGeom prst="rect">
            <a:avLst/>
          </a:prstGeom>
          <a:noFill/>
        </p:spPr>
        <p:txBody>
          <a:bodyPr wrap="squar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Jewish</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prayer</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times</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2000"/>
                                        <p:tgtEl>
                                          <p:spTgt spid="7">
                                            <p:txEl>
                                              <p:pRg st="3" end="3"/>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par>
                          <p:cTn id="25" fill="hold">
                            <p:stCondLst>
                              <p:cond delay="4000"/>
                            </p:stCondLst>
                            <p:childTnLst>
                              <p:par>
                                <p:cTn id="26" presetID="10"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Graphic spid="9" grpId="0">
        <p:bldAsOne/>
      </p:bldGraphic>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udgment day.bmp"/>
          <p:cNvPicPr>
            <a:picLocks noGrp="1" noChangeAspect="1"/>
          </p:cNvPicPr>
          <p:nvPr>
            <p:ph idx="1"/>
          </p:nvPr>
        </p:nvPicPr>
        <p:blipFill>
          <a:blip r:embed="rId3" cstate="print"/>
          <a:stretch>
            <a:fillRect/>
          </a:stretch>
        </p:blipFill>
        <p:spPr>
          <a:xfrm>
            <a:off x="0" y="0"/>
            <a:ext cx="9168450" cy="6858000"/>
          </a:xfrm>
        </p:spPr>
      </p:pic>
      <p:sp>
        <p:nvSpPr>
          <p:cNvPr id="4" name="Slide Number Placeholder 3"/>
          <p:cNvSpPr>
            <a:spLocks noGrp="1"/>
          </p:cNvSpPr>
          <p:nvPr>
            <p:ph type="sldNum" sz="quarter" idx="12"/>
          </p:nvPr>
        </p:nvSpPr>
        <p:spPr/>
        <p:txBody>
          <a:bodyPr/>
          <a:lstStyle/>
          <a:p>
            <a:pPr>
              <a:defRPr/>
            </a:pPr>
            <a:fld id="{67F87012-A97A-4DAD-ABCC-F98485EE9D5D}" type="slidenum">
              <a:rPr lang="en-US" smtClean="0"/>
              <a:pPr>
                <a:defRPr/>
              </a:pPr>
              <a:t>17</a:t>
            </a:fld>
            <a:endParaRPr lang="en-US" dirty="0"/>
          </a:p>
        </p:txBody>
      </p:sp>
      <p:sp>
        <p:nvSpPr>
          <p:cNvPr id="6" name="Rectangle 5"/>
          <p:cNvSpPr/>
          <p:nvPr/>
        </p:nvSpPr>
        <p:spPr>
          <a:xfrm>
            <a:off x="1531960" y="6002910"/>
            <a:ext cx="5917005"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Matthew 25:31-46</a:t>
            </a:r>
            <a:endParaRPr lang="en-US" sz="5400" b="1" cap="none" spc="0" dirty="0">
              <a:ln w="50800"/>
              <a:solidFill>
                <a:schemeClr val="bg1">
                  <a:shade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FF00"/>
                </a:solidFill>
              </a:rPr>
              <a:t>Acts 3:4-5</a:t>
            </a:r>
            <a:endParaRPr lang="en-US" dirty="0">
              <a:solidFill>
                <a:srgbClr val="FFFF00"/>
              </a:solidFill>
            </a:endParaRPr>
          </a:p>
        </p:txBody>
      </p:sp>
      <p:sp>
        <p:nvSpPr>
          <p:cNvPr id="3" name="Content Placeholder 2"/>
          <p:cNvSpPr>
            <a:spLocks noGrp="1"/>
          </p:cNvSpPr>
          <p:nvPr>
            <p:ph idx="1"/>
          </p:nvPr>
        </p:nvSpPr>
        <p:spPr>
          <a:xfrm>
            <a:off x="0" y="914400"/>
            <a:ext cx="9144000" cy="5943600"/>
          </a:xfrm>
        </p:spPr>
        <p:txBody>
          <a:bodyPr/>
          <a:lstStyle/>
          <a:p>
            <a:r>
              <a:rPr lang="en-US" sz="2200" baseline="30000" dirty="0" smtClean="0"/>
              <a:t>“</a:t>
            </a:r>
            <a:r>
              <a:rPr lang="en-US" sz="2200" dirty="0" smtClean="0"/>
              <a:t>And Peter directed his gaze at him, as did John, and said, "Look at us." And he fixed his attention on them, expecting to receive something from them.”</a:t>
            </a:r>
            <a:endParaRPr lang="en-US" sz="2200" b="1" dirty="0" smtClean="0"/>
          </a:p>
          <a:p>
            <a:r>
              <a:rPr lang="en-US" sz="2200" dirty="0" smtClean="0"/>
              <a:t>He did NOT expect what he got. </a:t>
            </a:r>
          </a:p>
          <a:p>
            <a:r>
              <a:rPr lang="en-US" sz="2200" dirty="0" smtClean="0"/>
              <a:t>The world leaves us lame, blind and def. But God has come and in Christ has given us what we would never have expected.</a:t>
            </a:r>
          </a:p>
          <a:p>
            <a:r>
              <a:rPr lang="en-US" sz="2200" dirty="0" smtClean="0"/>
              <a:t>Scripture says that God, “…is able to do far more abundantly than all that we ask or think, according to the power at work within us,” Ephesians 3:20.</a:t>
            </a:r>
          </a:p>
          <a:p>
            <a:pPr lvl="1"/>
            <a:r>
              <a:rPr lang="en-US" sz="2200" dirty="0" smtClean="0"/>
              <a:t>We definitely see that here.</a:t>
            </a:r>
          </a:p>
          <a:p>
            <a:pPr lvl="1"/>
            <a:r>
              <a:rPr lang="en-US" sz="2200" dirty="0" smtClean="0"/>
              <a:t>So maybe you don’t pick up crippled people.</a:t>
            </a:r>
          </a:p>
          <a:p>
            <a:pPr lvl="1"/>
            <a:r>
              <a:rPr lang="en-US" sz="2200" dirty="0" smtClean="0"/>
              <a:t>Would it be any less of a miracle for them if you were that person God sent to bless them?</a:t>
            </a:r>
          </a:p>
          <a:p>
            <a:pPr lvl="1"/>
            <a:r>
              <a:rPr lang="en-US" sz="2200" dirty="0" smtClean="0"/>
              <a:t>There is great poverty in the world and you really can do miracles. </a:t>
            </a:r>
          </a:p>
          <a:p>
            <a:r>
              <a:rPr lang="en-US" sz="2200" dirty="0" smtClean="0"/>
              <a:t>We’re the richest people on earth.</a:t>
            </a:r>
          </a:p>
          <a:p>
            <a:pPr lvl="2"/>
            <a:r>
              <a:rPr lang="en-US" sz="2200" dirty="0" smtClean="0"/>
              <a:t>Do you think you need a lot?</a:t>
            </a:r>
          </a:p>
          <a:p>
            <a:pPr lvl="2"/>
            <a:r>
              <a:rPr lang="en-US" sz="2200" dirty="0" smtClean="0"/>
              <a:t>Do you think you’d do more if you had a lot?</a:t>
            </a:r>
          </a:p>
        </p:txBody>
      </p:sp>
      <p:sp>
        <p:nvSpPr>
          <p:cNvPr id="4" name="Slide Number Placeholder 3"/>
          <p:cNvSpPr>
            <a:spLocks noGrp="1"/>
          </p:cNvSpPr>
          <p:nvPr>
            <p:ph type="sldNum" sz="quarter" idx="12"/>
          </p:nvPr>
        </p:nvSpPr>
        <p:spPr/>
        <p:txBody>
          <a:bodyPr/>
          <a:lstStyle/>
          <a:p>
            <a:pPr>
              <a:defRPr/>
            </a:pPr>
            <a:fld id="{67F87012-A97A-4DAD-ABCC-F98485EE9D5D}"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040_window.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pic>
        <p:nvPicPr>
          <p:cNvPr id="11" name="Picture 10" descr="Mission%20Field%20Sign.jpg"/>
          <p:cNvPicPr>
            <a:picLocks noChangeAspect="1"/>
          </p:cNvPicPr>
          <p:nvPr/>
        </p:nvPicPr>
        <p:blipFill>
          <a:blip r:embed="rId3" cstate="print"/>
          <a:stretch>
            <a:fillRect/>
          </a:stretch>
        </p:blipFill>
        <p:spPr>
          <a:xfrm>
            <a:off x="3962400" y="1219200"/>
            <a:ext cx="5181600" cy="5638800"/>
          </a:xfrm>
          <a:prstGeom prst="rect">
            <a:avLst/>
          </a:prstGeom>
          <a:ln>
            <a:noFill/>
          </a:ln>
          <a:effectLst>
            <a:softEdge rad="112500"/>
          </a:effectLst>
        </p:spPr>
      </p:pic>
      <p:pic>
        <p:nvPicPr>
          <p:cNvPr id="5" name="Content Placeholder 4" descr="missions1.jpg"/>
          <p:cNvPicPr>
            <a:picLocks noGrp="1" noChangeAspect="1"/>
          </p:cNvPicPr>
          <p:nvPr>
            <p:ph idx="1"/>
          </p:nvPr>
        </p:nvPicPr>
        <p:blipFill>
          <a:blip r:embed="rId4" cstate="print"/>
          <a:stretch>
            <a:fillRect/>
          </a:stretch>
        </p:blipFill>
        <p:spPr>
          <a:xfrm>
            <a:off x="381000" y="457200"/>
            <a:ext cx="5081287" cy="36576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67F87012-A97A-4DAD-ABCC-F98485EE9D5D}" type="slidenum">
              <a:rPr lang="en-US" smtClean="0"/>
              <a:pPr>
                <a:defRPr/>
              </a:pPr>
              <a:t>19</a:t>
            </a:fld>
            <a:endParaRPr lang="en-US" dirty="0"/>
          </a:p>
        </p:txBody>
      </p:sp>
      <p:pic>
        <p:nvPicPr>
          <p:cNvPr id="6" name="Picture 5" descr="kidsportrait.jpg"/>
          <p:cNvPicPr>
            <a:picLocks noChangeAspect="1"/>
          </p:cNvPicPr>
          <p:nvPr/>
        </p:nvPicPr>
        <p:blipFill>
          <a:blip r:embed="rId5" cstate="print"/>
          <a:stretch>
            <a:fillRect/>
          </a:stretch>
        </p:blipFill>
        <p:spPr>
          <a:xfrm>
            <a:off x="0" y="2286000"/>
            <a:ext cx="3962400" cy="3711448"/>
          </a:xfrm>
          <a:prstGeom prst="rect">
            <a:avLst/>
          </a:prstGeom>
          <a:ln>
            <a:noFill/>
          </a:ln>
          <a:effectLst>
            <a:softEdge rad="112500"/>
          </a:effectLst>
        </p:spPr>
      </p:pic>
      <p:pic>
        <p:nvPicPr>
          <p:cNvPr id="7" name="Picture 6" descr="tireorph2.jpg"/>
          <p:cNvPicPr>
            <a:picLocks noChangeAspect="1"/>
          </p:cNvPicPr>
          <p:nvPr/>
        </p:nvPicPr>
        <p:blipFill>
          <a:blip r:embed="rId6" cstate="print"/>
          <a:stretch>
            <a:fillRect/>
          </a:stretch>
        </p:blipFill>
        <p:spPr>
          <a:xfrm>
            <a:off x="4724400" y="1600200"/>
            <a:ext cx="3886200" cy="3497580"/>
          </a:xfrm>
          <a:prstGeom prst="rect">
            <a:avLst/>
          </a:prstGeom>
          <a:ln>
            <a:noFill/>
          </a:ln>
          <a:effectLst>
            <a:softEdge rad="112500"/>
          </a:effectLst>
        </p:spPr>
      </p:pic>
      <p:pic>
        <p:nvPicPr>
          <p:cNvPr id="10" name="Picture 9" descr="home_img.jpg"/>
          <p:cNvPicPr>
            <a:picLocks noChangeAspect="1"/>
          </p:cNvPicPr>
          <p:nvPr/>
        </p:nvPicPr>
        <p:blipFill>
          <a:blip r:embed="rId7" cstate="print"/>
          <a:stretch>
            <a:fillRect/>
          </a:stretch>
        </p:blipFill>
        <p:spPr>
          <a:xfrm>
            <a:off x="3476625" y="3048000"/>
            <a:ext cx="3686175" cy="3438525"/>
          </a:xfrm>
          <a:prstGeom prst="rect">
            <a:avLst/>
          </a:prstGeom>
          <a:ln>
            <a:noFill/>
          </a:ln>
          <a:effectLst>
            <a:softEdge rad="112500"/>
          </a:effectLst>
        </p:spPr>
      </p:pic>
      <p:pic>
        <p:nvPicPr>
          <p:cNvPr id="9" name="Picture 8" descr="PICT0061-734858.jpg"/>
          <p:cNvPicPr>
            <a:picLocks noChangeAspect="1"/>
          </p:cNvPicPr>
          <p:nvPr/>
        </p:nvPicPr>
        <p:blipFill>
          <a:blip r:embed="rId8" cstate="print"/>
          <a:stretch>
            <a:fillRect/>
          </a:stretch>
        </p:blipFill>
        <p:spPr>
          <a:xfrm>
            <a:off x="2590800" y="457200"/>
            <a:ext cx="5723944" cy="3810000"/>
          </a:xfrm>
          <a:prstGeom prst="rect">
            <a:avLst/>
          </a:prstGeom>
          <a:ln>
            <a:noFill/>
          </a:ln>
          <a:effectLst>
            <a:softEdge rad="112500"/>
          </a:effectLst>
        </p:spPr>
      </p:pic>
      <p:pic>
        <p:nvPicPr>
          <p:cNvPr id="8" name="Picture 7" descr="nationalmissionariesr17832.jpg"/>
          <p:cNvPicPr>
            <a:picLocks noChangeAspect="1"/>
          </p:cNvPicPr>
          <p:nvPr/>
        </p:nvPicPr>
        <p:blipFill>
          <a:blip r:embed="rId9" cstate="print"/>
          <a:stretch>
            <a:fillRect/>
          </a:stretch>
        </p:blipFill>
        <p:spPr>
          <a:xfrm>
            <a:off x="0" y="3048000"/>
            <a:ext cx="5080000" cy="3810000"/>
          </a:xfrm>
          <a:prstGeom prst="rect">
            <a:avLst/>
          </a:prstGeom>
          <a:ln>
            <a:noFill/>
          </a:ln>
          <a:effectLst>
            <a:softEdge rad="112500"/>
          </a:effectLst>
        </p:spPr>
      </p:pic>
      <p:pic>
        <p:nvPicPr>
          <p:cNvPr id="13" name="Picture 12" descr="Adoniram Judson.jpg"/>
          <p:cNvPicPr>
            <a:picLocks noChangeAspect="1"/>
          </p:cNvPicPr>
          <p:nvPr/>
        </p:nvPicPr>
        <p:blipFill>
          <a:blip r:embed="rId10" cstate="print"/>
          <a:stretch>
            <a:fillRect/>
          </a:stretch>
        </p:blipFill>
        <p:spPr>
          <a:xfrm>
            <a:off x="381000" y="0"/>
            <a:ext cx="3098800" cy="3517900"/>
          </a:xfrm>
          <a:prstGeom prst="rect">
            <a:avLst/>
          </a:prstGeom>
          <a:ln>
            <a:noFill/>
          </a:ln>
          <a:effectLst>
            <a:softEdge rad="112500"/>
          </a:effectLst>
        </p:spPr>
      </p:pic>
      <p:pic>
        <p:nvPicPr>
          <p:cNvPr id="14" name="Picture 13" descr="David Brainerd.jpg"/>
          <p:cNvPicPr>
            <a:picLocks noChangeAspect="1"/>
          </p:cNvPicPr>
          <p:nvPr/>
        </p:nvPicPr>
        <p:blipFill>
          <a:blip r:embed="rId11" cstate="print"/>
          <a:stretch>
            <a:fillRect/>
          </a:stretch>
        </p:blipFill>
        <p:spPr>
          <a:xfrm>
            <a:off x="2514600" y="2743200"/>
            <a:ext cx="3225800" cy="4114800"/>
          </a:xfrm>
          <a:prstGeom prst="rect">
            <a:avLst/>
          </a:prstGeom>
          <a:ln>
            <a:noFill/>
          </a:ln>
          <a:effectLst>
            <a:softEdge rad="112500"/>
          </a:effectLst>
        </p:spPr>
      </p:pic>
      <p:pic>
        <p:nvPicPr>
          <p:cNvPr id="15" name="Picture 14" descr="John G Paton.jpg"/>
          <p:cNvPicPr>
            <a:picLocks noChangeAspect="1"/>
          </p:cNvPicPr>
          <p:nvPr/>
        </p:nvPicPr>
        <p:blipFill>
          <a:blip r:embed="rId12" cstate="print"/>
          <a:stretch>
            <a:fillRect/>
          </a:stretch>
        </p:blipFill>
        <p:spPr>
          <a:xfrm>
            <a:off x="5518785" y="0"/>
            <a:ext cx="3625215" cy="47457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10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12500"/>
                            </p:stCondLst>
                            <p:childTnLst>
                              <p:par>
                                <p:cTn id="13" presetID="10" presetClass="entr" presetSubtype="0" fill="hold" nodeType="afterEffect">
                                  <p:stCondLst>
                                    <p:cond delay="6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20500"/>
                            </p:stCondLst>
                            <p:childTnLst>
                              <p:par>
                                <p:cTn id="17" presetID="10" presetClass="entr" presetSubtype="0" fill="hold" nodeType="afterEffect">
                                  <p:stCondLst>
                                    <p:cond delay="6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28500"/>
                            </p:stCondLst>
                            <p:childTnLst>
                              <p:par>
                                <p:cTn id="21" presetID="10" presetClass="entr" presetSubtype="0" fill="hold" nodeType="afterEffect">
                                  <p:stCondLst>
                                    <p:cond delay="6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36500"/>
                            </p:stCondLst>
                            <p:childTnLst>
                              <p:par>
                                <p:cTn id="25" presetID="10" presetClass="entr" presetSubtype="0" fill="hold" nodeType="afterEffect">
                                  <p:stCondLst>
                                    <p:cond delay="6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44500"/>
                            </p:stCondLst>
                            <p:childTnLst>
                              <p:par>
                                <p:cTn id="29" presetID="10" presetClass="entr" presetSubtype="0" fill="hold" nodeType="afterEffect">
                                  <p:stCondLst>
                                    <p:cond delay="6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par>
                          <p:cTn id="32" fill="hold">
                            <p:stCondLst>
                              <p:cond delay="52500"/>
                            </p:stCondLst>
                            <p:childTnLst>
                              <p:par>
                                <p:cTn id="33" presetID="10" presetClass="entr" presetSubtype="0" fill="hold" nodeType="afterEffect">
                                  <p:stCondLst>
                                    <p:cond delay="6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par>
                          <p:cTn id="41" fill="hold">
                            <p:stCondLst>
                              <p:cond delay="2000"/>
                            </p:stCondLst>
                            <p:childTnLst>
                              <p:par>
                                <p:cTn id="42" presetID="10" presetClass="entr" presetSubtype="0" fill="hold" nodeType="afterEffect">
                                  <p:stCondLst>
                                    <p:cond delay="30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childTnLst>
                                </p:cTn>
                              </p:par>
                            </p:childTnLst>
                          </p:cTn>
                        </p:par>
                        <p:par>
                          <p:cTn id="45" fill="hold">
                            <p:stCondLst>
                              <p:cond delay="7000"/>
                            </p:stCondLst>
                            <p:childTnLst>
                              <p:par>
                                <p:cTn id="46" presetID="10" presetClass="entr" presetSubtype="0" fill="hold" nodeType="afterEffect">
                                  <p:stCondLst>
                                    <p:cond delay="30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362200"/>
          <a:ext cx="4038600" cy="1116330"/>
        </p:xfrm>
        <a:graphic>
          <a:graphicData uri="http://schemas.openxmlformats.org/drawingml/2006/table">
            <a:tbl>
              <a:tblPr firstRow="1" firstCol="1" lastCol="1"/>
              <a:tblGrid>
                <a:gridCol w="2008009"/>
                <a:gridCol w="2030591"/>
              </a:tblGrid>
              <a:tr h="271449">
                <a:tc>
                  <a:txBody>
                    <a:bodyPr/>
                    <a:lstStyle/>
                    <a:p>
                      <a:pPr algn="l" fontAlgn="b"/>
                      <a:r>
                        <a:rPr lang="en-US" sz="2000" b="1" i="0" u="none" strike="noStrike" dirty="0" smtClean="0">
                          <a:solidFill>
                            <a:srgbClr val="000000"/>
                          </a:solidFill>
                          <a:latin typeface="Calibri"/>
                        </a:rPr>
                        <a:t>Protestant</a:t>
                      </a:r>
                      <a:r>
                        <a:rPr lang="en-US" sz="2000" b="1" i="0" u="none" strike="noStrike" baseline="0" dirty="0" smtClean="0">
                          <a:solidFill>
                            <a:srgbClr val="000000"/>
                          </a:solidFill>
                          <a:latin typeface="Calibri"/>
                        </a:rPr>
                        <a:t> SVC</a:t>
                      </a:r>
                    </a:p>
                    <a:p>
                      <a:pPr algn="l" fontAlgn="b"/>
                      <a:r>
                        <a:rPr lang="en-US" sz="2000" b="1" i="0" u="none" strike="noStrike" baseline="0" dirty="0" smtClean="0">
                          <a:solidFill>
                            <a:srgbClr val="000000"/>
                          </a:solidFill>
                          <a:latin typeface="Calibri"/>
                        </a:rPr>
                        <a:t>Gospel SVC</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rgbClr val="000000"/>
                          </a:solidFill>
                          <a:latin typeface="Calibri"/>
                        </a:rPr>
                        <a:t>SUN 1030</a:t>
                      </a:r>
                    </a:p>
                    <a:p>
                      <a:pPr algn="l" fontAlgn="b"/>
                      <a:r>
                        <a:rPr lang="en-US" sz="2000" b="1" i="0" u="none" strike="noStrike" dirty="0" smtClean="0">
                          <a:solidFill>
                            <a:srgbClr val="000000"/>
                          </a:solidFill>
                          <a:latin typeface="Calibri"/>
                        </a:rPr>
                        <a:t>SUN 1915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271449">
                <a:tc>
                  <a:txBody>
                    <a:bodyPr/>
                    <a:lstStyle/>
                    <a:p>
                      <a:pPr algn="l" fontAlgn="b"/>
                      <a:r>
                        <a:rPr lang="en-US" sz="2000" b="1" i="0" u="none" strike="noStrike" dirty="0" smtClean="0">
                          <a:solidFill>
                            <a:srgbClr val="000000"/>
                          </a:solidFill>
                          <a:latin typeface="Calibri"/>
                        </a:rPr>
                        <a:t>Catholic</a:t>
                      </a:r>
                      <a:r>
                        <a:rPr lang="en-US" sz="2000" b="1" i="0" u="none" strike="noStrike" baseline="0" dirty="0" smtClean="0">
                          <a:solidFill>
                            <a:srgbClr val="000000"/>
                          </a:solidFill>
                          <a:latin typeface="Calibri"/>
                        </a:rPr>
                        <a:t> Mass</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Font typeface="Arial" pitchFamily="34" charset="0"/>
                        <a:buNone/>
                      </a:pPr>
                      <a:r>
                        <a:rPr lang="en-US" sz="1600" b="1" i="0" u="none" strike="noStrike" dirty="0" smtClean="0">
                          <a:solidFill>
                            <a:srgbClr val="000000"/>
                          </a:solidFill>
                          <a:latin typeface="Calibri"/>
                        </a:rPr>
                        <a:t>AS ANNOUNCED</a:t>
                      </a:r>
                      <a:r>
                        <a:rPr lang="en-US" sz="1600" b="1" i="0" u="none" strike="noStrike" baseline="0" dirty="0" smtClean="0">
                          <a:solidFill>
                            <a:srgbClr val="000000"/>
                          </a:solidFill>
                          <a:latin typeface="Calibri"/>
                        </a:rPr>
                        <a:t> UNTIL WE HAVE A PRIEST.</a:t>
                      </a:r>
                      <a:endParaRPr lang="en-US" sz="16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81000" y="1676400"/>
            <a:ext cx="3505200" cy="707886"/>
          </a:xfrm>
          <a:prstGeom prst="rect">
            <a:avLst/>
          </a:prstGeom>
          <a:noFill/>
        </p:spPr>
        <p:txBody>
          <a:bodyPr wrap="square">
            <a:spAutoFit/>
          </a:bodyPr>
          <a:lstStyle/>
          <a:p>
            <a:pPr algn="ctr" fontAlgn="auto">
              <a:spcBef>
                <a:spcPts val="0"/>
              </a:spcBef>
              <a:spcAft>
                <a:spcPts val="0"/>
              </a:spcAft>
              <a:defRPr/>
            </a:pPr>
            <a:r>
              <a:rPr lang="en-US" sz="4000" b="1" u="sng" dirty="0">
                <a:ln w="1905"/>
                <a:solidFill>
                  <a:srgbClr val="0070C0"/>
                </a:solidFill>
                <a:effectLst>
                  <a:innerShdw blurRad="69850" dist="43180" dir="5400000">
                    <a:srgbClr val="000000">
                      <a:alpha val="65000"/>
                    </a:srgbClr>
                  </a:innerShdw>
                </a:effectLst>
                <a:latin typeface="Calibri"/>
              </a:rPr>
              <a:t>Chapel Services </a:t>
            </a:r>
          </a:p>
        </p:txBody>
      </p:sp>
      <p:sp>
        <p:nvSpPr>
          <p:cNvPr id="2056"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3" name="TextBox 12"/>
          <p:cNvSpPr txBox="1"/>
          <p:nvPr/>
        </p:nvSpPr>
        <p:spPr>
          <a:xfrm>
            <a:off x="914400" y="3581400"/>
            <a:ext cx="4191000" cy="707886"/>
          </a:xfrm>
          <a:prstGeom prst="rect">
            <a:avLst/>
          </a:prstGeom>
          <a:noFill/>
        </p:spPr>
        <p:txBody>
          <a:bodyPr wrap="square">
            <a:spAutoFit/>
          </a:bodyPr>
          <a:lstStyle/>
          <a:p>
            <a:pPr algn="ctr">
              <a:defRPr/>
            </a:pPr>
            <a:r>
              <a:rPr lang="en-US" sz="4000" b="1" dirty="0" smtClean="0">
                <a:ln w="1905"/>
                <a:solidFill>
                  <a:srgbClr val="4F81BD">
                    <a:lumMod val="75000"/>
                  </a:srgbClr>
                </a:solidFill>
                <a:effectLst>
                  <a:innerShdw blurRad="69850" dist="43180" dir="5400000">
                    <a:srgbClr val="000000">
                      <a:alpha val="65000"/>
                    </a:srgbClr>
                  </a:innerShdw>
                </a:effectLst>
                <a:latin typeface="Calibri"/>
              </a:rPr>
              <a:t> </a:t>
            </a:r>
            <a:r>
              <a:rPr lang="en-US" sz="4000" b="1" u="sng" dirty="0" smtClean="0">
                <a:ln w="1905"/>
                <a:solidFill>
                  <a:srgbClr val="0070C0"/>
                </a:solidFill>
                <a:effectLst>
                  <a:innerShdw blurRad="69850" dist="43180" dir="5400000">
                    <a:srgbClr val="000000">
                      <a:alpha val="65000"/>
                    </a:srgbClr>
                  </a:innerShdw>
                </a:effectLst>
                <a:latin typeface="Calibri"/>
              </a:rPr>
              <a:t>Chaplain Studies</a:t>
            </a:r>
            <a:endParaRPr lang="en-US" sz="4000" u="sng" dirty="0">
              <a:solidFill>
                <a:srgbClr val="0070C0"/>
              </a:solidFill>
            </a:endParaRPr>
          </a:p>
        </p:txBody>
      </p:sp>
      <p:pic>
        <p:nvPicPr>
          <p:cNvPr id="2060" name="Picture 33" descr="chaplain_crest"/>
          <p:cNvPicPr>
            <a:picLocks noChangeAspect="1" noChangeArrowheads="1"/>
          </p:cNvPicPr>
          <p:nvPr/>
        </p:nvPicPr>
        <p:blipFill>
          <a:blip r:embed="rId2" cstate="print"/>
          <a:srcRect/>
          <a:stretch>
            <a:fillRect/>
          </a:stretch>
        </p:blipFill>
        <p:spPr bwMode="auto">
          <a:xfrm>
            <a:off x="3809999" y="152400"/>
            <a:ext cx="1524001" cy="2147456"/>
          </a:xfrm>
          <a:prstGeom prst="rect">
            <a:avLst/>
          </a:prstGeom>
          <a:noFill/>
          <a:ln w="9525" algn="in">
            <a:noFill/>
            <a:miter lim="800000"/>
            <a:headEnd/>
            <a:tailEnd/>
          </a:ln>
        </p:spPr>
      </p:pic>
      <p:graphicFrame>
        <p:nvGraphicFramePr>
          <p:cNvPr id="14" name="Table 13"/>
          <p:cNvGraphicFramePr>
            <a:graphicFrameLocks noGrp="1"/>
          </p:cNvGraphicFramePr>
          <p:nvPr/>
        </p:nvGraphicFramePr>
        <p:xfrm>
          <a:off x="228600" y="4267200"/>
          <a:ext cx="5791200" cy="1304925"/>
        </p:xfrm>
        <a:graphic>
          <a:graphicData uri="http://schemas.openxmlformats.org/drawingml/2006/table">
            <a:tbl>
              <a:tblPr firstRow="1" firstCol="1" lastCol="1"/>
              <a:tblGrid>
                <a:gridCol w="3251201"/>
                <a:gridCol w="2539999"/>
              </a:tblGrid>
              <a:tr h="304800">
                <a:tc>
                  <a:txBody>
                    <a:bodyPr/>
                    <a:lstStyle/>
                    <a:p>
                      <a:pPr algn="l" fontAlgn="b"/>
                      <a:r>
                        <a:rPr lang="en-US" sz="2000" b="1" i="0" u="none" strike="noStrike" dirty="0" smtClean="0">
                          <a:solidFill>
                            <a:srgbClr val="000000"/>
                          </a:solidFill>
                          <a:latin typeface="Calibri"/>
                        </a:rPr>
                        <a:t>Gospel</a:t>
                      </a:r>
                      <a:r>
                        <a:rPr lang="en-US" sz="2000" b="1" i="0" u="none" strike="noStrike" baseline="0" dirty="0" smtClean="0">
                          <a:solidFill>
                            <a:srgbClr val="000000"/>
                          </a:solidFill>
                          <a:latin typeface="Calibri"/>
                        </a:rPr>
                        <a:t> of John Study </a:t>
                      </a:r>
                      <a:endParaRPr lang="en-US" sz="2000" b="1" i="0" u="none" strike="noStrike" dirty="0" smtClean="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rgbClr val="000000"/>
                          </a:solidFill>
                          <a:latin typeface="Calibri"/>
                        </a:rPr>
                        <a:t>WED              1900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l" fontAlgn="b"/>
                      <a:r>
                        <a:rPr lang="en-US" sz="2000" b="1" i="0" u="none" strike="noStrike" dirty="0" smtClean="0">
                          <a:solidFill>
                            <a:srgbClr val="000000"/>
                          </a:solidFill>
                          <a:latin typeface="Calibri"/>
                        </a:rPr>
                        <a:t>Book of Galatians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rgbClr val="000000"/>
                          </a:solidFill>
                          <a:latin typeface="Calibri"/>
                        </a:rPr>
                        <a:t>FRI                 2000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04742">
                <a:tc>
                  <a:txBody>
                    <a:bodyPr/>
                    <a:lstStyle/>
                    <a:p>
                      <a:pPr algn="l" fontAlgn="b"/>
                      <a:r>
                        <a:rPr lang="en-US" sz="1800" b="1" i="0" u="none" strike="noStrike" dirty="0" smtClean="0">
                          <a:solidFill>
                            <a:srgbClr val="000000"/>
                          </a:solidFill>
                          <a:latin typeface="Calibri"/>
                        </a:rPr>
                        <a:t>Five Love Languages/Song of Solomon (Marriage Training)</a:t>
                      </a:r>
                      <a:endParaRPr lang="en-U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rgbClr val="000000"/>
                          </a:solidFill>
                          <a:latin typeface="Calibri"/>
                        </a:rPr>
                        <a:t>SAT                2000</a:t>
                      </a:r>
                    </a:p>
                    <a:p>
                      <a:pPr algn="l" fontAlgn="b"/>
                      <a:r>
                        <a:rPr lang="en-US" sz="2000" b="1" i="0" u="none" strike="noStrike" dirty="0" smtClean="0">
                          <a:solidFill>
                            <a:srgbClr val="000000"/>
                          </a:solidFill>
                          <a:latin typeface="Calibri"/>
                        </a:rPr>
                        <a:t>(Begins</a:t>
                      </a:r>
                      <a:r>
                        <a:rPr lang="en-US" sz="2000" b="1" i="0" u="none" strike="noStrike" baseline="0" dirty="0" smtClean="0">
                          <a:solidFill>
                            <a:srgbClr val="000000"/>
                          </a:solidFill>
                          <a:latin typeface="Calibri"/>
                        </a:rPr>
                        <a:t> 16 JULY)</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Box 14"/>
          <p:cNvSpPr txBox="1"/>
          <p:nvPr/>
        </p:nvSpPr>
        <p:spPr>
          <a:xfrm>
            <a:off x="4876800" y="1371600"/>
            <a:ext cx="4267200" cy="1077218"/>
          </a:xfrm>
          <a:prstGeom prst="rect">
            <a:avLst/>
          </a:prstGeom>
          <a:noFill/>
        </p:spPr>
        <p:txBody>
          <a:bodyPr wrap="square">
            <a:spAutoFit/>
          </a:bodyPr>
          <a:lstStyle/>
          <a:p>
            <a:pPr algn="ctr">
              <a:defRPr/>
            </a:pPr>
            <a:r>
              <a:rPr lang="en-US" sz="3200" b="1" u="sng" dirty="0" smtClean="0">
                <a:solidFill>
                  <a:srgbClr val="0070C0"/>
                </a:solidFill>
                <a:latin typeface="Calibri"/>
              </a:rPr>
              <a:t>Upcoming Special Events </a:t>
            </a:r>
            <a:endParaRPr lang="en-US" sz="3200" b="1" u="sng" dirty="0">
              <a:solidFill>
                <a:srgbClr val="0070C0"/>
              </a:solidFill>
              <a:latin typeface="Calibri"/>
            </a:endParaRPr>
          </a:p>
        </p:txBody>
      </p:sp>
      <p:graphicFrame>
        <p:nvGraphicFramePr>
          <p:cNvPr id="16" name="Table 15"/>
          <p:cNvGraphicFramePr>
            <a:graphicFrameLocks noGrp="1"/>
          </p:cNvGraphicFramePr>
          <p:nvPr/>
        </p:nvGraphicFramePr>
        <p:xfrm>
          <a:off x="4800600" y="2514600"/>
          <a:ext cx="4953000" cy="838200"/>
        </p:xfrm>
        <a:graphic>
          <a:graphicData uri="http://schemas.openxmlformats.org/drawingml/2006/table">
            <a:tbl>
              <a:tblPr firstRow="1" firstCol="1" lastCol="1"/>
              <a:tblGrid>
                <a:gridCol w="2462653"/>
                <a:gridCol w="2490347"/>
              </a:tblGrid>
              <a:tr h="513545">
                <a:tc>
                  <a:txBody>
                    <a:bodyPr/>
                    <a:lstStyle/>
                    <a:p>
                      <a:pPr algn="l" fontAlgn="b"/>
                      <a:r>
                        <a:rPr lang="en-US" sz="1600" b="1" i="0" u="none" strike="noStrike" dirty="0" smtClean="0">
                          <a:solidFill>
                            <a:srgbClr val="000000"/>
                          </a:solidFill>
                          <a:latin typeface="Calibri"/>
                        </a:rPr>
                        <a:t>Baptism Service at 1800</a:t>
                      </a:r>
                      <a:endParaRPr lang="en-US" sz="16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17 JULY</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24655">
                <a:tc>
                  <a:txBody>
                    <a:bodyPr/>
                    <a:lstStyle/>
                    <a:p>
                      <a:pPr algn="l" fontAlgn="b"/>
                      <a:r>
                        <a:rPr lang="en-US" sz="1600" b="1" i="0" u="none" strike="noStrike" dirty="0" smtClean="0">
                          <a:solidFill>
                            <a:srgbClr val="000000"/>
                          </a:solidFill>
                          <a:latin typeface="Calibri"/>
                        </a:rPr>
                        <a:t>9/11 Memorial SVC at 1700</a:t>
                      </a:r>
                      <a:endParaRPr lang="en-US" sz="16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11 SEP</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18"/>
          <p:cNvSpPr txBox="1"/>
          <p:nvPr/>
        </p:nvSpPr>
        <p:spPr>
          <a:xfrm>
            <a:off x="0" y="0"/>
            <a:ext cx="9144000" cy="338554"/>
          </a:xfrm>
          <a:prstGeom prst="rect">
            <a:avLst/>
          </a:prstGeom>
          <a:noFill/>
        </p:spPr>
        <p:txBody>
          <a:bodyPr wrap="square" rtlCol="0">
            <a:spAutoFit/>
          </a:bodyPr>
          <a:lstStyle/>
          <a:p>
            <a:pPr algn="ctr"/>
            <a:r>
              <a:rPr lang="en-US" sz="1600" b="1" u="sng" dirty="0" smtClean="0">
                <a:solidFill>
                  <a:prstClr val="black"/>
                </a:solidFill>
                <a:latin typeface="Arial Black" pitchFamily="34" charset="0"/>
              </a:rPr>
              <a:t>ALL NATIONS CHAPEL &amp; ANNEX (EAST SIDE)</a:t>
            </a:r>
            <a:endParaRPr lang="en-US" sz="1600" b="1" u="sng" dirty="0">
              <a:solidFill>
                <a:prstClr val="black"/>
              </a:solidFill>
              <a:latin typeface="Arial Black" pitchFamily="34" charset="0"/>
            </a:endParaRPr>
          </a:p>
        </p:txBody>
      </p:sp>
      <p:sp>
        <p:nvSpPr>
          <p:cNvPr id="20" name="TextBox 19"/>
          <p:cNvSpPr txBox="1"/>
          <p:nvPr/>
        </p:nvSpPr>
        <p:spPr>
          <a:xfrm>
            <a:off x="1600200" y="685800"/>
            <a:ext cx="1219200" cy="338554"/>
          </a:xfrm>
          <a:prstGeom prst="rect">
            <a:avLst/>
          </a:prstGeom>
          <a:noFill/>
        </p:spPr>
        <p:txBody>
          <a:bodyPr wrap="square" rtlCol="0">
            <a:spAutoFit/>
          </a:bodyPr>
          <a:lstStyle/>
          <a:p>
            <a:r>
              <a:rPr lang="en-US" sz="1600" b="1" dirty="0" smtClean="0">
                <a:solidFill>
                  <a:prstClr val="black"/>
                </a:solidFill>
              </a:rPr>
              <a:t>54</a:t>
            </a:r>
            <a:r>
              <a:rPr lang="en-US" sz="1600" b="1" baseline="30000" dirty="0" smtClean="0">
                <a:solidFill>
                  <a:prstClr val="black"/>
                </a:solidFill>
              </a:rPr>
              <a:t>th</a:t>
            </a:r>
            <a:r>
              <a:rPr lang="en-US" sz="1600" b="1" dirty="0" smtClean="0">
                <a:solidFill>
                  <a:prstClr val="black"/>
                </a:solidFill>
              </a:rPr>
              <a:t> EN</a:t>
            </a:r>
            <a:endParaRPr lang="en-US" sz="1600" b="1" dirty="0">
              <a:solidFill>
                <a:prstClr val="black"/>
              </a:solidFill>
            </a:endParaRPr>
          </a:p>
        </p:txBody>
      </p:sp>
      <p:sp>
        <p:nvSpPr>
          <p:cNvPr id="22" name="TextBox 21"/>
          <p:cNvSpPr txBox="1"/>
          <p:nvPr/>
        </p:nvSpPr>
        <p:spPr>
          <a:xfrm>
            <a:off x="6477000" y="762000"/>
            <a:ext cx="1143000" cy="338554"/>
          </a:xfrm>
          <a:prstGeom prst="rect">
            <a:avLst/>
          </a:prstGeom>
          <a:noFill/>
        </p:spPr>
        <p:txBody>
          <a:bodyPr wrap="square" rtlCol="0">
            <a:spAutoFit/>
          </a:bodyPr>
          <a:lstStyle/>
          <a:p>
            <a:r>
              <a:rPr lang="en-US" sz="1600" b="1" dirty="0" smtClean="0">
                <a:solidFill>
                  <a:prstClr val="black"/>
                </a:solidFill>
              </a:rPr>
              <a:t>2-10 AVN</a:t>
            </a:r>
            <a:endParaRPr lang="en-US" sz="1600" b="1" dirty="0">
              <a:solidFill>
                <a:prstClr val="black"/>
              </a:solidFill>
            </a:endParaRPr>
          </a:p>
        </p:txBody>
      </p:sp>
      <p:sp>
        <p:nvSpPr>
          <p:cNvPr id="23" name="TextBox 22"/>
          <p:cNvSpPr txBox="1"/>
          <p:nvPr/>
        </p:nvSpPr>
        <p:spPr>
          <a:xfrm>
            <a:off x="0" y="5943600"/>
            <a:ext cx="9144000" cy="892552"/>
          </a:xfrm>
          <a:prstGeom prst="rect">
            <a:avLst/>
          </a:prstGeom>
          <a:noFill/>
        </p:spPr>
        <p:txBody>
          <a:bodyPr wrap="square" rtlCol="0">
            <a:spAutoFit/>
          </a:bodyPr>
          <a:lstStyle/>
          <a:p>
            <a:pPr algn="ctr"/>
            <a:r>
              <a:rPr lang="en-US" sz="1600" b="1" u="sng" dirty="0" smtClean="0">
                <a:solidFill>
                  <a:srgbClr val="FF0000"/>
                </a:solidFill>
              </a:rPr>
              <a:t>Sign Up Now! </a:t>
            </a:r>
          </a:p>
          <a:p>
            <a:r>
              <a:rPr lang="en-US" sz="1200" b="1" dirty="0" smtClean="0">
                <a:solidFill>
                  <a:prstClr val="black"/>
                </a:solidFill>
              </a:rPr>
              <a:t>CH Johnson will be teaching a University of Maryland Europe World Religion Class in the All Nations Chapel on MON, WED, AND FRI Nights beginning 11 JUL, through 15 AUG.  Go to the Education Center and see Mr. Turpin for information.  GO Army ED #126202, Section #53766.                                                        </a:t>
            </a:r>
            <a:r>
              <a:rPr lang="en-US" sz="1200" b="1" dirty="0" smtClean="0">
                <a:solidFill>
                  <a:srgbClr val="00B050"/>
                </a:solidFill>
              </a:rPr>
              <a:t>THIS SCHEDULE TAKES EFFECT ON 19 JUNE.</a:t>
            </a:r>
            <a:endParaRPr lang="en-US" sz="1400" b="1" dirty="0">
              <a:solidFill>
                <a:srgbClr val="00B050"/>
              </a:solidFill>
            </a:endParaRPr>
          </a:p>
        </p:txBody>
      </p:sp>
      <p:sp>
        <p:nvSpPr>
          <p:cNvPr id="24" name="TextBox 23"/>
          <p:cNvSpPr txBox="1"/>
          <p:nvPr/>
        </p:nvSpPr>
        <p:spPr>
          <a:xfrm>
            <a:off x="5486400" y="3581400"/>
            <a:ext cx="3657600" cy="2369880"/>
          </a:xfrm>
          <a:prstGeom prst="rect">
            <a:avLst/>
          </a:prstGeom>
          <a:noFill/>
        </p:spPr>
        <p:txBody>
          <a:bodyPr wrap="square" rtlCol="0">
            <a:spAutoFit/>
          </a:bodyPr>
          <a:lstStyle/>
          <a:p>
            <a:pPr algn="ctr"/>
            <a:r>
              <a:rPr lang="en-US" b="1" dirty="0" smtClean="0">
                <a:solidFill>
                  <a:srgbClr val="FF0000"/>
                </a:solidFill>
              </a:rPr>
              <a:t>For More Information Contact:</a:t>
            </a:r>
          </a:p>
          <a:p>
            <a:pPr algn="ctr"/>
            <a:endParaRPr lang="en-US" b="1" dirty="0" smtClean="0">
              <a:solidFill>
                <a:srgbClr val="FF0000"/>
              </a:solidFill>
            </a:endParaRPr>
          </a:p>
          <a:p>
            <a:pPr algn="ctr"/>
            <a:r>
              <a:rPr lang="en-US" sz="1600" b="1" dirty="0" smtClean="0">
                <a:solidFill>
                  <a:srgbClr val="FF0000"/>
                </a:solidFill>
              </a:rPr>
              <a:t>CH (CPT) Robinson, PFC Vines </a:t>
            </a:r>
          </a:p>
          <a:p>
            <a:pPr algn="ctr"/>
            <a:r>
              <a:rPr lang="en-US" sz="1600" b="1" dirty="0" smtClean="0">
                <a:solidFill>
                  <a:srgbClr val="FF0000"/>
                </a:solidFill>
              </a:rPr>
              <a:t>(54</a:t>
            </a:r>
            <a:r>
              <a:rPr lang="en-US" sz="1600" b="1" baseline="30000" dirty="0" smtClean="0">
                <a:solidFill>
                  <a:srgbClr val="FF0000"/>
                </a:solidFill>
              </a:rPr>
              <a:t>th</a:t>
            </a:r>
            <a:r>
              <a:rPr lang="en-US" sz="1600" b="1" dirty="0" smtClean="0">
                <a:solidFill>
                  <a:srgbClr val="FF0000"/>
                </a:solidFill>
              </a:rPr>
              <a:t> EN)</a:t>
            </a:r>
          </a:p>
          <a:p>
            <a:pPr algn="ctr"/>
            <a:r>
              <a:rPr lang="en-US" sz="1600" b="1" dirty="0" smtClean="0">
                <a:solidFill>
                  <a:srgbClr val="FF0000"/>
                </a:solidFill>
              </a:rPr>
              <a:t>481-5025/5026</a:t>
            </a:r>
          </a:p>
          <a:p>
            <a:pPr algn="ctr"/>
            <a:endParaRPr lang="en-US" sz="1600" b="1" dirty="0" smtClean="0">
              <a:solidFill>
                <a:srgbClr val="FF0000"/>
              </a:solidFill>
            </a:endParaRPr>
          </a:p>
          <a:p>
            <a:pPr algn="ctr"/>
            <a:r>
              <a:rPr lang="en-US" sz="1600" b="1" dirty="0" smtClean="0">
                <a:solidFill>
                  <a:srgbClr val="FF0000"/>
                </a:solidFill>
              </a:rPr>
              <a:t>CH (CPT-P) Johnson, SPC Macalpin </a:t>
            </a:r>
          </a:p>
          <a:p>
            <a:pPr algn="ctr"/>
            <a:r>
              <a:rPr lang="en-US" sz="1600" b="1" dirty="0" smtClean="0">
                <a:solidFill>
                  <a:srgbClr val="FF0000"/>
                </a:solidFill>
              </a:rPr>
              <a:t>(2-10 AVN)</a:t>
            </a:r>
          </a:p>
          <a:p>
            <a:pPr algn="ctr"/>
            <a:r>
              <a:rPr lang="en-US" sz="1600" b="1" dirty="0" smtClean="0">
                <a:solidFill>
                  <a:srgbClr val="FF0000"/>
                </a:solidFill>
              </a:rPr>
              <a:t>481-5265</a:t>
            </a:r>
            <a:endParaRPr lang="en-US" sz="1600"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228600"/>
            <a:ext cx="152587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48575" y="0"/>
            <a:ext cx="14954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Vv 6-7</a:t>
            </a:r>
            <a:endParaRPr lang="en-US" dirty="0">
              <a:solidFill>
                <a:srgbClr val="FFFF00"/>
              </a:solidFill>
            </a:endParaRPr>
          </a:p>
        </p:txBody>
      </p:sp>
      <p:sp>
        <p:nvSpPr>
          <p:cNvPr id="4" name="Content Placeholder 3"/>
          <p:cNvSpPr>
            <a:spLocks noGrp="1"/>
          </p:cNvSpPr>
          <p:nvPr>
            <p:ph sz="half" idx="1"/>
          </p:nvPr>
        </p:nvSpPr>
        <p:spPr>
          <a:xfrm>
            <a:off x="0" y="3322637"/>
            <a:ext cx="9144000" cy="3535363"/>
          </a:xfrm>
        </p:spPr>
        <p:txBody>
          <a:bodyPr/>
          <a:lstStyle/>
          <a:p>
            <a:r>
              <a:rPr lang="en-US" sz="2400" dirty="0" smtClean="0"/>
              <a:t>Example: “But Peter said, "I have no silver and gold, but what I do have I give to you. In the name of Jesus Christ of Nazareth, rise up and walk!" And he took him by the right hand and raised him up, and immediately his feet and ankles were made strong.”</a:t>
            </a:r>
          </a:p>
          <a:p>
            <a:r>
              <a:rPr lang="en-US" sz="2400" dirty="0" smtClean="0"/>
              <a:t>Imagine the joy that Peter and John must have felt that night as they laid their heads down?</a:t>
            </a:r>
          </a:p>
          <a:p>
            <a:pPr lvl="1"/>
            <a:r>
              <a:rPr lang="en-US" dirty="0" smtClean="0"/>
              <a:t>There’s great joy that comes with serving.</a:t>
            </a:r>
          </a:p>
        </p:txBody>
      </p:sp>
      <p:sp>
        <p:nvSpPr>
          <p:cNvPr id="5" name="Content Placeholder 4"/>
          <p:cNvSpPr>
            <a:spLocks noGrp="1"/>
          </p:cNvSpPr>
          <p:nvPr>
            <p:ph sz="half" idx="2"/>
          </p:nvPr>
        </p:nvSpPr>
        <p:spPr>
          <a:xfrm>
            <a:off x="0" y="1493837"/>
            <a:ext cx="9144000" cy="2209800"/>
          </a:xfrm>
        </p:spPr>
        <p:txBody>
          <a:bodyPr/>
          <a:lstStyle/>
          <a:p>
            <a:r>
              <a:rPr lang="en-US" sz="2400" dirty="0" smtClean="0"/>
              <a:t>“For by grace you have been saved</a:t>
            </a:r>
            <a:r>
              <a:rPr lang="en-US" sz="2400" baseline="30000" dirty="0" smtClean="0"/>
              <a:t> </a:t>
            </a:r>
            <a:r>
              <a:rPr lang="en-US" sz="2400" dirty="0" smtClean="0"/>
              <a:t>through faith. And this is</a:t>
            </a:r>
            <a:r>
              <a:rPr lang="en-US" sz="2400" baseline="30000" dirty="0" smtClean="0"/>
              <a:t> </a:t>
            </a:r>
            <a:r>
              <a:rPr lang="en-US" sz="2400" dirty="0" smtClean="0"/>
              <a:t>not your own doing; it is the gift of God, not a result of works,</a:t>
            </a:r>
            <a:r>
              <a:rPr lang="en-US" sz="2400" baseline="30000" dirty="0" smtClean="0"/>
              <a:t> </a:t>
            </a:r>
            <a:r>
              <a:rPr lang="en-US" sz="2400" dirty="0" smtClean="0"/>
              <a:t>so that no one may boast.”---For we are his workmanship,</a:t>
            </a:r>
            <a:r>
              <a:rPr lang="en-US" sz="2400" baseline="30000" dirty="0" smtClean="0"/>
              <a:t> </a:t>
            </a:r>
            <a:r>
              <a:rPr lang="en-US" sz="2400" b="1" u="sng" dirty="0" smtClean="0">
                <a:solidFill>
                  <a:srgbClr val="FFFF00"/>
                </a:solidFill>
              </a:rPr>
              <a:t>created in Christ Jesus</a:t>
            </a:r>
            <a:r>
              <a:rPr lang="en-US" sz="2400" b="1" u="sng" baseline="30000" dirty="0" smtClean="0">
                <a:solidFill>
                  <a:srgbClr val="FFFF00"/>
                </a:solidFill>
              </a:rPr>
              <a:t> </a:t>
            </a:r>
            <a:r>
              <a:rPr lang="en-US" sz="2400" b="1" u="sng" dirty="0" smtClean="0">
                <a:solidFill>
                  <a:srgbClr val="FFFF00"/>
                </a:solidFill>
              </a:rPr>
              <a:t>for good works</a:t>
            </a:r>
            <a:r>
              <a:rPr lang="en-US" sz="2400" dirty="0" smtClean="0"/>
              <a:t>,</a:t>
            </a:r>
            <a:r>
              <a:rPr lang="en-US" sz="2400" baseline="30000" dirty="0" smtClean="0"/>
              <a:t> </a:t>
            </a:r>
            <a:r>
              <a:rPr lang="en-US" sz="2400" dirty="0" smtClean="0"/>
              <a:t>which God prepared beforehand,</a:t>
            </a:r>
            <a:r>
              <a:rPr lang="en-US" sz="2400" baseline="30000" dirty="0" smtClean="0"/>
              <a:t> </a:t>
            </a:r>
            <a:r>
              <a:rPr lang="en-US" sz="2400" dirty="0" smtClean="0"/>
              <a:t>that we should walk in them.”</a:t>
            </a:r>
            <a:endParaRPr lang="en-US" sz="2400" dirty="0"/>
          </a:p>
        </p:txBody>
      </p:sp>
      <p:sp>
        <p:nvSpPr>
          <p:cNvPr id="2" name="Slide Number Placeholder 1"/>
          <p:cNvSpPr>
            <a:spLocks noGrp="1"/>
          </p:cNvSpPr>
          <p:nvPr>
            <p:ph type="sldNum" sz="quarter" idx="12"/>
          </p:nvPr>
        </p:nvSpPr>
        <p:spPr/>
        <p:txBody>
          <a:bodyPr/>
          <a:lstStyle/>
          <a:p>
            <a:pPr>
              <a:defRPr/>
            </a:pPr>
            <a:fld id="{32C5538A-F20A-4C57-85DC-8F6D7708ACA8}" type="slidenum">
              <a:rPr lang="en-US" smtClean="0"/>
              <a:pPr>
                <a:defRPr/>
              </a:pPr>
              <a:t>20</a:t>
            </a:fld>
            <a:endParaRPr lang="en-US" dirty="0"/>
          </a:p>
        </p:txBody>
      </p:sp>
      <p:pic>
        <p:nvPicPr>
          <p:cNvPr id="6" name="Picture 5" descr="Peter and John before the sanhedrin.jpg"/>
          <p:cNvPicPr>
            <a:picLocks noChangeAspect="1"/>
          </p:cNvPicPr>
          <p:nvPr/>
        </p:nvPicPr>
        <p:blipFill>
          <a:blip r:embed="rId2" cstate="print"/>
          <a:stretch>
            <a:fillRect/>
          </a:stretch>
        </p:blipFill>
        <p:spPr>
          <a:xfrm>
            <a:off x="533400" y="533400"/>
            <a:ext cx="8153400" cy="5791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2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115-0288-49_188091.JPG"/>
          <p:cNvPicPr>
            <a:picLocks noGrp="1" noChangeAspect="1"/>
          </p:cNvPicPr>
          <p:nvPr>
            <p:ph idx="1"/>
          </p:nvPr>
        </p:nvPicPr>
        <p:blipFill>
          <a:blip r:embed="rId2" cstate="print"/>
          <a:stretch>
            <a:fillRect/>
          </a:stretch>
        </p:blipFill>
        <p:spPr>
          <a:xfrm>
            <a:off x="126274" y="317863"/>
            <a:ext cx="8915400" cy="617220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993D9A1E-888F-4F94-8AF8-A979733F9FA8}"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The Greatest Gift</a:t>
            </a:r>
            <a:endParaRPr lang="en-US" dirty="0">
              <a:solidFill>
                <a:srgbClr val="FFFF00"/>
              </a:solidFill>
            </a:endParaRPr>
          </a:p>
        </p:txBody>
      </p:sp>
      <p:sp>
        <p:nvSpPr>
          <p:cNvPr id="4" name="Content Placeholder 3"/>
          <p:cNvSpPr>
            <a:spLocks noGrp="1"/>
          </p:cNvSpPr>
          <p:nvPr>
            <p:ph idx="1"/>
          </p:nvPr>
        </p:nvSpPr>
        <p:spPr>
          <a:xfrm>
            <a:off x="0" y="1600200"/>
            <a:ext cx="9144000" cy="5257800"/>
          </a:xfrm>
        </p:spPr>
        <p:txBody>
          <a:bodyPr/>
          <a:lstStyle/>
          <a:p>
            <a:r>
              <a:rPr lang="en-US" sz="2400" dirty="0" smtClean="0"/>
              <a:t>God once asked Moses, "Who has made man’s mouth? Who makes him mute, or deaf, or seeing, or blind? Is it not I, the LORD?” Exodus 4:11.</a:t>
            </a:r>
          </a:p>
          <a:p>
            <a:r>
              <a:rPr lang="en-US" sz="2400" dirty="0" smtClean="0"/>
              <a:t>“</a:t>
            </a:r>
            <a:r>
              <a:rPr lang="en-US" sz="2400" dirty="0" smtClean="0">
                <a:solidFill>
                  <a:srgbClr val="FF0000"/>
                </a:solidFill>
              </a:rPr>
              <a:t>For you always have the poor with you, and whenever you want, you can do good for them</a:t>
            </a:r>
            <a:r>
              <a:rPr lang="en-US" sz="2400" dirty="0" smtClean="0"/>
              <a:t>…” Mark 14:7.</a:t>
            </a:r>
          </a:p>
          <a:p>
            <a:r>
              <a:rPr lang="en-US" sz="2400" dirty="0" smtClean="0"/>
              <a:t>Not always, but you can often estimate the value of a gift by its </a:t>
            </a:r>
            <a:r>
              <a:rPr lang="en-US" sz="2400" dirty="0" smtClean="0"/>
              <a:t>cost.</a:t>
            </a:r>
            <a:endParaRPr lang="en-US" dirty="0" smtClean="0"/>
          </a:p>
          <a:p>
            <a:r>
              <a:rPr lang="en-US" sz="2400" dirty="0" smtClean="0"/>
              <a:t>“</a:t>
            </a:r>
            <a:r>
              <a:rPr lang="en-US" sz="2400" dirty="0" smtClean="0"/>
              <a:t>To create God only had to speak; to redeem He had to </a:t>
            </a:r>
            <a:r>
              <a:rPr lang="en-US" sz="2400" dirty="0" smtClean="0"/>
              <a:t>suffer.” -D.L</a:t>
            </a:r>
            <a:r>
              <a:rPr lang="en-US" sz="2400" dirty="0" smtClean="0"/>
              <a:t>. Moody </a:t>
            </a:r>
            <a:endParaRPr lang="en-US" sz="2400" dirty="0" smtClean="0"/>
          </a:p>
          <a:p>
            <a:r>
              <a:rPr lang="en-US" sz="2400" dirty="0" smtClean="0"/>
              <a:t>This man’s healing in Acts three was awesome.</a:t>
            </a:r>
          </a:p>
          <a:p>
            <a:r>
              <a:rPr lang="en-US" sz="2400" dirty="0" smtClean="0"/>
              <a:t>T</a:t>
            </a:r>
            <a:r>
              <a:rPr lang="en-US" sz="2400" dirty="0" smtClean="0"/>
              <a:t>he </a:t>
            </a:r>
            <a:r>
              <a:rPr lang="en-US" sz="2400" dirty="0" smtClean="0"/>
              <a:t>gift of regeneration is a miracle working act no less powerful than the creation of the cosmos.</a:t>
            </a:r>
          </a:p>
          <a:p>
            <a:r>
              <a:rPr lang="en-US" sz="2400" dirty="0" smtClean="0"/>
              <a:t>What did </a:t>
            </a:r>
            <a:r>
              <a:rPr lang="en-US" sz="2400" dirty="0" smtClean="0"/>
              <a:t>salvation cost</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32C5538A-F20A-4C57-85DC-8F6D7708ACA8}"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70px-Eccehomo1 (2).jpg"/>
          <p:cNvPicPr>
            <a:picLocks noGrp="1" noChangeAspect="1"/>
          </p:cNvPicPr>
          <p:nvPr>
            <p:ph idx="1"/>
          </p:nvPr>
        </p:nvPicPr>
        <p:blipFill>
          <a:blip r:embed="rId2" cstate="print"/>
          <a:stretch>
            <a:fillRect/>
          </a:stretch>
        </p:blipFill>
        <p:spPr>
          <a:xfrm>
            <a:off x="457200" y="413952"/>
            <a:ext cx="8153400" cy="5986848"/>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pPr>
              <a:defRPr/>
            </a:pPr>
            <a:fld id="{67F87012-A97A-4DAD-ABCC-F98485EE9D5D}" type="slidenum">
              <a:rPr lang="en-US" smtClean="0"/>
              <a:pPr>
                <a:defRPr/>
              </a:pPr>
              <a:t>23</a:t>
            </a:fld>
            <a:endParaRPr lang="en-US" dirty="0"/>
          </a:p>
        </p:txBody>
      </p:sp>
      <p:pic>
        <p:nvPicPr>
          <p:cNvPr id="6" name="Picture 5" descr="Crucifixion.jpg"/>
          <p:cNvPicPr>
            <a:picLocks noChangeAspect="1"/>
          </p:cNvPicPr>
          <p:nvPr/>
        </p:nvPicPr>
        <p:blipFill>
          <a:blip r:embed="rId3" cstate="print"/>
          <a:stretch>
            <a:fillRect/>
          </a:stretch>
        </p:blipFill>
        <p:spPr>
          <a:xfrm>
            <a:off x="838200" y="762000"/>
            <a:ext cx="7391399" cy="5486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F87012-A97A-4DAD-ABCC-F98485EE9D5D}" type="slidenum">
              <a:rPr lang="en-US" smtClean="0"/>
              <a:pPr>
                <a:defRPr/>
              </a:pPr>
              <a:t>24</a:t>
            </a:fld>
            <a:endParaRPr lang="en-US" dirty="0"/>
          </a:p>
        </p:txBody>
      </p:sp>
      <p:pic>
        <p:nvPicPr>
          <p:cNvPr id="5" name="Picture 4" descr="DSCN2709.JPG"/>
          <p:cNvPicPr>
            <a:picLocks noChangeAspect="1"/>
          </p:cNvPicPr>
          <p:nvPr/>
        </p:nvPicPr>
        <p:blipFill>
          <a:blip r:embed="rId2" cstate="print"/>
          <a:stretch>
            <a:fillRect/>
          </a:stretch>
        </p:blipFill>
        <p:spPr>
          <a:xfrm>
            <a:off x="457200" y="304800"/>
            <a:ext cx="8229600" cy="61722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2123658"/>
          </a:xfrm>
          <a:prstGeom prst="rect">
            <a:avLst/>
          </a:prstGeom>
          <a:noFill/>
          <a:ln w="9525">
            <a:noFill/>
            <a:miter lim="800000"/>
            <a:headEnd/>
            <a:tailEnd/>
          </a:ln>
        </p:spPr>
        <p:txBody>
          <a:bodyPr>
            <a:spAutoFit/>
          </a:bodyPr>
          <a:lstStyle/>
          <a:p>
            <a:pPr algn="ctr"/>
            <a:r>
              <a:rPr lang="en-US" sz="6600" b="1" u="sng" dirty="0" smtClean="0">
                <a:solidFill>
                  <a:schemeClr val="bg1"/>
                </a:solidFill>
                <a:latin typeface="Calibri" pitchFamily="34" charset="0"/>
              </a:rPr>
              <a:t>CLOSING SONG </a:t>
            </a:r>
            <a:r>
              <a:rPr lang="en-US" sz="6600" b="1" dirty="0" smtClean="0">
                <a:solidFill>
                  <a:schemeClr val="bg1"/>
                </a:solidFill>
                <a:latin typeface="Calibri" pitchFamily="34" charset="0"/>
              </a:rPr>
              <a:t>–</a:t>
            </a:r>
          </a:p>
          <a:p>
            <a:pPr algn="ctr"/>
            <a:endParaRPr lang="en-US" sz="6600" b="1" dirty="0" smtClean="0">
              <a:solidFill>
                <a:schemeClr val="bg1"/>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8600" y="1371600"/>
            <a:ext cx="8763000" cy="3139321"/>
          </a:xfrm>
          <a:prstGeom prst="rect">
            <a:avLst/>
          </a:prstGeom>
          <a:noFill/>
          <a:ln w="9525">
            <a:noFill/>
            <a:miter lim="800000"/>
            <a:headEnd/>
            <a:tailEnd/>
          </a:ln>
        </p:spPr>
        <p:txBody>
          <a:bodyPr>
            <a:spAutoFit/>
          </a:bodyPr>
          <a:lstStyle/>
          <a:p>
            <a:pPr algn="ctr"/>
            <a:r>
              <a:rPr lang="en-US" sz="6600" b="1" dirty="0">
                <a:latin typeface="Calibri" pitchFamily="34" charset="0"/>
              </a:rPr>
              <a:t>BENEDICTION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CH JOHNSON</a:t>
            </a:r>
            <a:endParaRPr lang="en-US" sz="6600" b="1" dirty="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C4F4B152-B224-444F-80B9-4AB6ECC82D08}"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
            <a:ext cx="8062912" cy="1219199"/>
          </a:xfrm>
        </p:spPr>
        <p:txBody>
          <a:bodyPr>
            <a:normAutofit fontScale="90000"/>
          </a:bodyPr>
          <a:lstStyle/>
          <a:p>
            <a:pPr algn="ctr"/>
            <a:r>
              <a:rPr lang="en-US" sz="3200" b="1" i="1" dirty="0" smtClean="0"/>
              <a:t>OUTLIVE YOUR LIFE: YOU WERE MADE TO MAKE A DIFFERENCE </a:t>
            </a:r>
            <a:r>
              <a:rPr lang="en-US" sz="3200" b="1" dirty="0" smtClean="0"/>
              <a:t>(By Max Lucado)</a:t>
            </a:r>
            <a:endParaRPr lang="en-US" sz="3200" b="1" i="1" dirty="0"/>
          </a:p>
        </p:txBody>
      </p:sp>
      <p:sp>
        <p:nvSpPr>
          <p:cNvPr id="3" name="Subtitle 2"/>
          <p:cNvSpPr>
            <a:spLocks noGrp="1"/>
          </p:cNvSpPr>
          <p:nvPr>
            <p:ph type="subTitle" idx="1"/>
          </p:nvPr>
        </p:nvSpPr>
        <p:spPr>
          <a:xfrm>
            <a:off x="381000" y="1295400"/>
            <a:ext cx="8458200" cy="6324600"/>
          </a:xfrm>
        </p:spPr>
        <p:txBody>
          <a:bodyPr>
            <a:normAutofit fontScale="55000" lnSpcReduction="20000"/>
          </a:bodyPr>
          <a:lstStyle/>
          <a:p>
            <a:pPr algn="ctr"/>
            <a:r>
              <a:rPr lang="en-US" sz="4400" b="1" dirty="0" smtClean="0">
                <a:solidFill>
                  <a:srgbClr val="FFFF00"/>
                </a:solidFill>
              </a:rPr>
              <a:t>ALL NATIONS CHAPEL PREACHING SERIES</a:t>
            </a:r>
          </a:p>
          <a:p>
            <a:pPr algn="ctr"/>
            <a:r>
              <a:rPr lang="en-US" sz="4400" b="1" dirty="0" smtClean="0">
                <a:solidFill>
                  <a:srgbClr val="FFFF00"/>
                </a:solidFill>
              </a:rPr>
              <a:t>1030 SUNDAY PROTESTANT SERVICE</a:t>
            </a:r>
          </a:p>
          <a:p>
            <a:pPr algn="ctr"/>
            <a:r>
              <a:rPr lang="en-US" sz="4400" b="1" dirty="0" smtClean="0">
                <a:solidFill>
                  <a:srgbClr val="FFFF00"/>
                </a:solidFill>
              </a:rPr>
              <a:t>1 MAY – 21 AUGUST, 2011</a:t>
            </a:r>
          </a:p>
          <a:p>
            <a:pPr algn="l"/>
            <a:endParaRPr lang="en-US" sz="2400" b="1" dirty="0" smtClean="0">
              <a:solidFill>
                <a:srgbClr val="FFFF00"/>
              </a:solidFill>
            </a:endParaRPr>
          </a:p>
          <a:p>
            <a:pPr algn="l">
              <a:spcAft>
                <a:spcPts val="400"/>
              </a:spcAft>
            </a:pPr>
            <a:endParaRPr lang="en-US" sz="2800" b="1" dirty="0" smtClean="0">
              <a:solidFill>
                <a:schemeClr val="tx1"/>
              </a:solidFill>
            </a:endParaRPr>
          </a:p>
          <a:p>
            <a:pPr algn="l">
              <a:spcAft>
                <a:spcPts val="400"/>
              </a:spcAft>
            </a:pPr>
            <a:r>
              <a:rPr lang="en-US" sz="2800" b="1" dirty="0" smtClean="0">
                <a:solidFill>
                  <a:schemeClr val="tx1"/>
                </a:solidFill>
              </a:rPr>
              <a:t>1 MAY		“Our Once in History Opportunity”		Acts 13:36</a:t>
            </a:r>
          </a:p>
          <a:p>
            <a:pPr algn="l">
              <a:spcAft>
                <a:spcPts val="400"/>
              </a:spcAft>
            </a:pPr>
            <a:r>
              <a:rPr lang="en-US" sz="2800" b="1" dirty="0" smtClean="0">
                <a:solidFill>
                  <a:schemeClr val="tx1"/>
                </a:solidFill>
              </a:rPr>
              <a:t>8 MAY		“Calling Mr. Pot Roast”			Acts 1:8</a:t>
            </a:r>
          </a:p>
          <a:p>
            <a:pPr algn="l">
              <a:spcAft>
                <a:spcPts val="400"/>
              </a:spcAft>
            </a:pPr>
            <a:r>
              <a:rPr lang="en-US" sz="2800" b="1" dirty="0" smtClean="0">
                <a:solidFill>
                  <a:schemeClr val="tx1"/>
                </a:solidFill>
              </a:rPr>
              <a:t>15 MAY		“Let God Unshell You”			Acts 2:11</a:t>
            </a:r>
          </a:p>
          <a:p>
            <a:pPr algn="l">
              <a:spcAft>
                <a:spcPts val="400"/>
              </a:spcAft>
            </a:pPr>
            <a:r>
              <a:rPr lang="en-US" sz="2800" b="1" dirty="0" smtClean="0">
                <a:solidFill>
                  <a:schemeClr val="tx1"/>
                </a:solidFill>
              </a:rPr>
              <a:t>22 MAY		“Don’t Forget the Bread”			Acts 2:38-39</a:t>
            </a:r>
          </a:p>
          <a:p>
            <a:pPr algn="l">
              <a:spcAft>
                <a:spcPts val="400"/>
              </a:spcAft>
            </a:pPr>
            <a:r>
              <a:rPr lang="en-US" sz="2800" b="1" dirty="0" smtClean="0">
                <a:solidFill>
                  <a:schemeClr val="tx1"/>
                </a:solidFill>
              </a:rPr>
              <a:t>29 MAY		“Team Up”				Acts 2:44</a:t>
            </a:r>
          </a:p>
          <a:p>
            <a:pPr algn="l">
              <a:spcAft>
                <a:spcPts val="400"/>
              </a:spcAft>
            </a:pPr>
            <a:r>
              <a:rPr lang="en-US" sz="2800" b="1" dirty="0" smtClean="0">
                <a:solidFill>
                  <a:schemeClr val="tx1"/>
                </a:solidFill>
              </a:rPr>
              <a:t>5 JUNE		“Open the Door; Open Your Heart”		Acts 2:46</a:t>
            </a:r>
          </a:p>
          <a:p>
            <a:pPr algn="l">
              <a:spcAft>
                <a:spcPts val="400"/>
              </a:spcAft>
            </a:pPr>
            <a:r>
              <a:rPr lang="en-US" sz="2800" b="1" dirty="0" smtClean="0">
                <a:solidFill>
                  <a:schemeClr val="bg1"/>
                </a:solidFill>
              </a:rPr>
              <a:t>12 JUNE		“See the Need: Touch the Hurt”		Acts 3:4-7</a:t>
            </a:r>
          </a:p>
          <a:p>
            <a:pPr algn="l">
              <a:spcAft>
                <a:spcPts val="400"/>
              </a:spcAft>
            </a:pPr>
            <a:r>
              <a:rPr lang="en-US" sz="2800" b="1" dirty="0" smtClean="0">
                <a:solidFill>
                  <a:schemeClr val="tx1"/>
                </a:solidFill>
              </a:rPr>
              <a:t>19 JUNE		“Persecution: Prepare for It; Resist It”		Acts 4:1</a:t>
            </a:r>
          </a:p>
          <a:p>
            <a:pPr algn="l">
              <a:spcAft>
                <a:spcPts val="400"/>
              </a:spcAft>
            </a:pPr>
            <a:r>
              <a:rPr lang="en-US" sz="2800" b="1" dirty="0" smtClean="0">
                <a:solidFill>
                  <a:schemeClr val="tx1"/>
                </a:solidFill>
              </a:rPr>
              <a:t>26 JUNE		“Do Good, Quietly”				Acts 5:1-2</a:t>
            </a:r>
          </a:p>
          <a:p>
            <a:pPr algn="l">
              <a:spcAft>
                <a:spcPts val="400"/>
              </a:spcAft>
            </a:pPr>
            <a:r>
              <a:rPr lang="en-US" sz="2800" b="1" dirty="0" smtClean="0">
                <a:solidFill>
                  <a:schemeClr val="tx1"/>
                </a:solidFill>
              </a:rPr>
              <a:t>3 JULY		Patriotic Theme for Independence Day in the U.S.</a:t>
            </a:r>
          </a:p>
          <a:p>
            <a:pPr algn="l">
              <a:spcAft>
                <a:spcPts val="400"/>
              </a:spcAft>
            </a:pPr>
            <a:r>
              <a:rPr lang="en-US" sz="2800" b="1" dirty="0" smtClean="0">
                <a:solidFill>
                  <a:schemeClr val="tx1"/>
                </a:solidFill>
              </a:rPr>
              <a:t>10 JULY		“Stand Up for the Have-</a:t>
            </a:r>
            <a:r>
              <a:rPr lang="en-US" sz="2800" b="1" dirty="0" err="1" smtClean="0">
                <a:solidFill>
                  <a:schemeClr val="tx1"/>
                </a:solidFill>
              </a:rPr>
              <a:t>Nots</a:t>
            </a:r>
            <a:r>
              <a:rPr lang="en-US" sz="2800" b="1" dirty="0" smtClean="0">
                <a:solidFill>
                  <a:schemeClr val="tx1"/>
                </a:solidFill>
              </a:rPr>
              <a:t>”			Acts 6:1</a:t>
            </a:r>
          </a:p>
          <a:p>
            <a:pPr algn="l">
              <a:spcAft>
                <a:spcPts val="400"/>
              </a:spcAft>
            </a:pPr>
            <a:r>
              <a:rPr lang="en-US" sz="2800" b="1" dirty="0" smtClean="0">
                <a:solidFill>
                  <a:schemeClr val="tx1"/>
                </a:solidFill>
              </a:rPr>
              <a:t>17 JULY		“Remember Who Holds You”			Acts 7:49-50</a:t>
            </a:r>
          </a:p>
          <a:p>
            <a:pPr algn="l">
              <a:spcAft>
                <a:spcPts val="400"/>
              </a:spcAft>
            </a:pPr>
            <a:r>
              <a:rPr lang="en-US" sz="2800" b="1" dirty="0" smtClean="0">
                <a:solidFill>
                  <a:schemeClr val="tx1"/>
                </a:solidFill>
              </a:rPr>
              <a:t>24 JULY		“Blast a Few Walls”				Acts 8:36-37</a:t>
            </a:r>
          </a:p>
          <a:p>
            <a:pPr algn="l">
              <a:spcAft>
                <a:spcPts val="400"/>
              </a:spcAft>
            </a:pPr>
            <a:r>
              <a:rPr lang="en-US" sz="2800" b="1" dirty="0" smtClean="0">
                <a:solidFill>
                  <a:schemeClr val="tx1"/>
                </a:solidFill>
              </a:rPr>
              <a:t>31 JULY		“Don’t Write Off Anyone”			Acts 9:17</a:t>
            </a:r>
          </a:p>
          <a:p>
            <a:pPr algn="l">
              <a:spcAft>
                <a:spcPts val="400"/>
              </a:spcAft>
            </a:pPr>
            <a:r>
              <a:rPr lang="en-US" sz="2800" b="1" dirty="0" smtClean="0">
                <a:solidFill>
                  <a:schemeClr val="tx1"/>
                </a:solidFill>
              </a:rPr>
              <a:t>7 AUG		“Stable the High Horse”			Acts 10:28	</a:t>
            </a:r>
          </a:p>
          <a:p>
            <a:pPr algn="l">
              <a:spcAft>
                <a:spcPts val="400"/>
              </a:spcAft>
            </a:pPr>
            <a:r>
              <a:rPr lang="en-US" sz="2800" b="1" dirty="0" smtClean="0">
                <a:solidFill>
                  <a:schemeClr val="tx1"/>
                </a:solidFill>
              </a:rPr>
              <a:t>14 AUG		“Pray First, Pray Most”			Acts 12:5</a:t>
            </a:r>
          </a:p>
          <a:p>
            <a:pPr algn="l">
              <a:spcAft>
                <a:spcPts val="400"/>
              </a:spcAft>
            </a:pPr>
            <a:r>
              <a:rPr lang="en-US" sz="2800" b="1" dirty="0" smtClean="0">
                <a:solidFill>
                  <a:schemeClr val="tx1"/>
                </a:solidFill>
              </a:rPr>
              <a:t>21 AUG		“That’s Jesus Playing That Fiddle”		Matthew 25:31-46 </a:t>
            </a:r>
          </a:p>
          <a:p>
            <a:pPr algn="l"/>
            <a:endParaRPr lang="en-US" sz="2000" b="1" dirty="0" smtClean="0">
              <a:solidFill>
                <a:schemeClr val="tx1"/>
              </a:solidFill>
            </a:endParaRPr>
          </a:p>
          <a:p>
            <a:pPr algn="l"/>
            <a:endParaRPr lang="en-US" sz="2000" b="1" dirty="0" smtClean="0">
              <a:solidFill>
                <a:schemeClr val="tx1"/>
              </a:solidFill>
            </a:endParaRPr>
          </a:p>
          <a:p>
            <a:pPr algn="ctr"/>
            <a:endParaRPr lang="en-US" b="1" dirty="0" smtClean="0">
              <a:solidFill>
                <a:srgbClr val="FFFF00"/>
              </a:solidFill>
            </a:endParaRPr>
          </a:p>
          <a:p>
            <a:pPr algn="l"/>
            <a:r>
              <a:rPr lang="en-US" sz="2200" b="1" dirty="0" smtClean="0">
                <a:solidFill>
                  <a:srgbClr val="002060"/>
                </a:solidFill>
              </a:rPr>
              <a:t>  </a:t>
            </a:r>
            <a:endParaRPr lang="en-US" sz="1800" b="1" dirty="0">
              <a:solidFill>
                <a:srgbClr val="002060"/>
              </a:solidFill>
            </a:endParaRPr>
          </a:p>
        </p:txBody>
      </p:sp>
      <p:pic>
        <p:nvPicPr>
          <p:cNvPr id="5" name="Picture 2"/>
          <p:cNvPicPr>
            <a:picLocks noChangeAspect="1" noChangeArrowheads="1"/>
          </p:cNvPicPr>
          <p:nvPr/>
        </p:nvPicPr>
        <p:blipFill>
          <a:blip r:embed="rId2" cstate="print"/>
          <a:srcRect/>
          <a:stretch>
            <a:fillRect/>
          </a:stretch>
        </p:blipFill>
        <p:spPr bwMode="auto">
          <a:xfrm>
            <a:off x="8515907" y="0"/>
            <a:ext cx="628093" cy="640080"/>
          </a:xfrm>
          <a:prstGeom prst="ellipse">
            <a:avLst/>
          </a:prstGeom>
          <a:noFill/>
          <a:ln w="9525">
            <a:noFill/>
            <a:miter lim="800000"/>
            <a:headEnd/>
            <a:tailEnd/>
          </a:ln>
        </p:spPr>
      </p:pic>
      <p:pic>
        <p:nvPicPr>
          <p:cNvPr id="6" name="Picture 33" descr="chaplain_crest"/>
          <p:cNvPicPr>
            <a:picLocks noChangeAspect="1" noChangeArrowheads="1"/>
          </p:cNvPicPr>
          <p:nvPr/>
        </p:nvPicPr>
        <p:blipFill>
          <a:blip r:embed="rId3" cstate="print"/>
          <a:srcRect/>
          <a:stretch>
            <a:fillRect/>
          </a:stretch>
        </p:blipFill>
        <p:spPr bwMode="auto">
          <a:xfrm>
            <a:off x="8689751" y="6217920"/>
            <a:ext cx="454249" cy="640080"/>
          </a:xfrm>
          <a:prstGeom prst="rect">
            <a:avLst/>
          </a:prstGeom>
          <a:noFill/>
          <a:ln w="9525" algn="in">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 y="0"/>
            <a:ext cx="753960" cy="64008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pic>
        <p:nvPicPr>
          <p:cNvPr id="2060" name="Picture 33" descr="chaplain_crest"/>
          <p:cNvPicPr>
            <a:picLocks noChangeAspect="1" noChangeArrowheads="1"/>
          </p:cNvPicPr>
          <p:nvPr/>
        </p:nvPicPr>
        <p:blipFill>
          <a:blip r:embed="rId2" cstate="print"/>
          <a:srcRect/>
          <a:stretch>
            <a:fillRect/>
          </a:stretch>
        </p:blipFill>
        <p:spPr bwMode="auto">
          <a:xfrm>
            <a:off x="0" y="0"/>
            <a:ext cx="1676400" cy="2362200"/>
          </a:xfrm>
          <a:prstGeom prst="rect">
            <a:avLst/>
          </a:prstGeom>
          <a:noFill/>
          <a:ln w="9525" algn="in">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7708356" y="0"/>
            <a:ext cx="1435644" cy="1463040"/>
          </a:xfrm>
          <a:prstGeom prst="rect">
            <a:avLst/>
          </a:prstGeom>
          <a:noFill/>
          <a:ln w="38100" algn="ctr">
            <a:solidFill>
              <a:srgbClr val="000000"/>
            </a:solidFill>
            <a:miter lim="800000"/>
            <a:headEnd/>
            <a:tailEnd/>
          </a:ln>
          <a:effectLst/>
        </p:spPr>
      </p:pic>
      <p:sp>
        <p:nvSpPr>
          <p:cNvPr id="20" name="Title 19"/>
          <p:cNvSpPr>
            <a:spLocks noGrp="1"/>
          </p:cNvSpPr>
          <p:nvPr>
            <p:ph type="title"/>
          </p:nvPr>
        </p:nvSpPr>
        <p:spPr>
          <a:xfrm>
            <a:off x="457200" y="990600"/>
            <a:ext cx="8229600" cy="1295400"/>
          </a:xfrm>
        </p:spPr>
        <p:txBody>
          <a:bodyPr/>
          <a:lstStyle/>
          <a:p>
            <a:r>
              <a:rPr lang="en-US" sz="3200" b="1" dirty="0" smtClean="0"/>
              <a:t>ALL NATIONS CHAPEL ANNEX</a:t>
            </a:r>
            <a:br>
              <a:rPr lang="en-US" sz="3200" b="1" dirty="0" smtClean="0"/>
            </a:br>
            <a:r>
              <a:rPr lang="en-US" sz="3200" b="1" dirty="0" smtClean="0"/>
              <a:t>SUNDAY VIDEO BIBLE STUDIES</a:t>
            </a:r>
            <a:br>
              <a:rPr lang="en-US" sz="3200" b="1" dirty="0" smtClean="0"/>
            </a:br>
            <a:r>
              <a:rPr lang="en-US" sz="3200" b="1" dirty="0" smtClean="0"/>
              <a:t>1 MAY – 12 JUNE </a:t>
            </a:r>
            <a:br>
              <a:rPr lang="en-US" sz="3200" b="1" dirty="0" smtClean="0"/>
            </a:br>
            <a:r>
              <a:rPr lang="en-US" sz="3200" b="1" dirty="0" smtClean="0"/>
              <a:t>1800 ON SUN NIGHTS</a:t>
            </a:r>
            <a:br>
              <a:rPr lang="en-US" sz="3200" b="1" dirty="0" smtClean="0"/>
            </a:br>
            <a:r>
              <a:rPr lang="en-US" sz="3200" b="1" dirty="0" smtClean="0"/>
              <a:t>BEFORE GOSPEL SVC</a:t>
            </a:r>
            <a:r>
              <a:rPr lang="en-US" dirty="0" smtClean="0"/>
              <a:t/>
            </a:r>
            <a:br>
              <a:rPr lang="en-US" dirty="0" smtClean="0"/>
            </a:br>
            <a:endParaRPr lang="en-US" dirty="0"/>
          </a:p>
        </p:txBody>
      </p:sp>
      <p:pic>
        <p:nvPicPr>
          <p:cNvPr id="1026" name="Picture 2" descr="C:\Documents and Settings\jerry.johnson1\My Documents\BUI01DC_200x1000[1].jpg"/>
          <p:cNvPicPr>
            <a:picLocks noGrp="1" noChangeAspect="1" noChangeArrowheads="1"/>
          </p:cNvPicPr>
          <p:nvPr>
            <p:ph idx="1"/>
          </p:nvPr>
        </p:nvPicPr>
        <p:blipFill>
          <a:blip r:embed="rId4" cstate="print"/>
          <a:srcRect/>
          <a:stretch>
            <a:fillRect/>
          </a:stretch>
        </p:blipFill>
        <p:spPr bwMode="auto">
          <a:xfrm>
            <a:off x="7239000" y="4181475"/>
            <a:ext cx="1905000" cy="2676525"/>
          </a:xfrm>
          <a:prstGeom prst="rect">
            <a:avLst/>
          </a:prstGeom>
          <a:noFill/>
        </p:spPr>
      </p:pic>
      <p:sp>
        <p:nvSpPr>
          <p:cNvPr id="8" name="TextBox 7"/>
          <p:cNvSpPr txBox="1"/>
          <p:nvPr/>
        </p:nvSpPr>
        <p:spPr>
          <a:xfrm>
            <a:off x="1219200" y="2743200"/>
            <a:ext cx="5791200" cy="4278094"/>
          </a:xfrm>
          <a:prstGeom prst="rect">
            <a:avLst/>
          </a:prstGeom>
          <a:noFill/>
        </p:spPr>
        <p:txBody>
          <a:bodyPr wrap="square" rtlCol="0">
            <a:spAutoFit/>
          </a:bodyPr>
          <a:lstStyle/>
          <a:p>
            <a:pPr algn="ctr"/>
            <a:r>
              <a:rPr lang="en-US" sz="3200" b="1" dirty="0" smtClean="0">
                <a:solidFill>
                  <a:prstClr val="black"/>
                </a:solidFill>
              </a:rPr>
              <a:t>“BUILDING A CHRISTIAN CONSCIENCE”</a:t>
            </a:r>
          </a:p>
          <a:p>
            <a:pPr algn="ctr"/>
            <a:r>
              <a:rPr lang="en-US" sz="3200" b="1" dirty="0" smtClean="0">
                <a:solidFill>
                  <a:prstClr val="black"/>
                </a:solidFill>
              </a:rPr>
              <a:t>R.C. SPROUL</a:t>
            </a:r>
          </a:p>
          <a:p>
            <a:pPr algn="ctr"/>
            <a:endParaRPr lang="en-US" sz="3200" b="1" dirty="0" smtClean="0">
              <a:solidFill>
                <a:prstClr val="black"/>
              </a:solidFill>
            </a:endParaRPr>
          </a:p>
          <a:p>
            <a:pPr algn="ctr"/>
            <a:r>
              <a:rPr lang="en-US" sz="2800" b="1" dirty="0" smtClean="0">
                <a:solidFill>
                  <a:srgbClr val="FF0000"/>
                </a:solidFill>
              </a:rPr>
              <a:t>TONIGHT WE FINISH UP</a:t>
            </a:r>
          </a:p>
          <a:p>
            <a:pPr algn="ctr"/>
            <a:r>
              <a:rPr lang="en-US" sz="2800" b="1" dirty="0" smtClean="0">
                <a:solidFill>
                  <a:srgbClr val="FF0000"/>
                </a:solidFill>
              </a:rPr>
              <a:t>THIS SERIES AT 1800!</a:t>
            </a:r>
          </a:p>
          <a:p>
            <a:pPr algn="ctr"/>
            <a:endParaRPr lang="en-US" sz="2400" b="1" dirty="0" smtClean="0">
              <a:solidFill>
                <a:srgbClr val="C00000"/>
              </a:solidFill>
            </a:endParaRPr>
          </a:p>
          <a:p>
            <a:pPr algn="ctr"/>
            <a:endParaRPr lang="en-US" b="1" dirty="0" smtClean="0">
              <a:solidFill>
                <a:prstClr val="black"/>
              </a:solidFill>
            </a:endParaRPr>
          </a:p>
          <a:p>
            <a:pPr algn="ctr"/>
            <a:endParaRPr lang="en-US" b="1" dirty="0" smtClean="0">
              <a:solidFill>
                <a:prstClr val="black"/>
              </a:solidFill>
            </a:endParaRPr>
          </a:p>
          <a:p>
            <a:pPr algn="ctr"/>
            <a:r>
              <a:rPr lang="en-US" sz="2000" b="1" dirty="0" smtClean="0">
                <a:solidFill>
                  <a:prstClr val="black"/>
                </a:solidFill>
                <a:latin typeface="Calibri"/>
              </a:rPr>
              <a:t>P.O.C. IS CH JOHNSON, 481-5265</a:t>
            </a:r>
            <a:endParaRPr lang="en-US" sz="2000" b="1" dirty="0">
              <a:solidFill>
                <a:prstClr val="black"/>
              </a:solidFill>
              <a:latin typeface="Calibri"/>
            </a:endParaRPr>
          </a:p>
        </p:txBody>
      </p:sp>
      <p:pic>
        <p:nvPicPr>
          <p:cNvPr id="9" name="Picture 2"/>
          <p:cNvPicPr>
            <a:picLocks noChangeAspect="1" noChangeArrowheads="1"/>
          </p:cNvPicPr>
          <p:nvPr/>
        </p:nvPicPr>
        <p:blipFill>
          <a:blip r:embed="rId5" cstate="print"/>
          <a:srcRect/>
          <a:stretch>
            <a:fillRect/>
          </a:stretch>
        </p:blipFill>
        <p:spPr bwMode="auto">
          <a:xfrm>
            <a:off x="0" y="5105400"/>
            <a:ext cx="1905000" cy="1617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00200"/>
            <a:ext cx="7467600" cy="1569660"/>
          </a:xfrm>
          <a:prstGeom prst="rect">
            <a:avLst/>
          </a:prstGeom>
          <a:noFill/>
        </p:spPr>
        <p:txBody>
          <a:bodyPr>
            <a:spAutoFit/>
          </a:bodyPr>
          <a:lstStyle/>
          <a:p>
            <a:pPr algn="ctr">
              <a:defRPr/>
            </a:pPr>
            <a:r>
              <a:rPr lang="en-US" sz="2400" b="1" dirty="0">
                <a:ln w="10541" cmpd="sng">
                  <a:solidFill>
                    <a:srgbClr val="4F81BD">
                      <a:shade val="88000"/>
                      <a:satMod val="110000"/>
                    </a:srgbClr>
                  </a:solidFill>
                  <a:prstDash val="solid"/>
                </a:ln>
                <a:solidFill>
                  <a:srgbClr val="C00000"/>
                </a:solidFill>
                <a:latin typeface="Bodoni MT" pitchFamily="18" charset="0"/>
              </a:rPr>
              <a:t>Marriage Workshop @</a:t>
            </a:r>
          </a:p>
          <a:p>
            <a:pPr algn="ctr">
              <a:defRPr/>
            </a:pPr>
            <a:r>
              <a:rPr lang="en-US" sz="2400" b="1" dirty="0">
                <a:ln w="10541" cmpd="sng">
                  <a:solidFill>
                    <a:srgbClr val="4F81BD">
                      <a:shade val="88000"/>
                      <a:satMod val="110000"/>
                    </a:srgbClr>
                  </a:solidFill>
                  <a:prstDash val="solid"/>
                </a:ln>
                <a:solidFill>
                  <a:srgbClr val="C00000"/>
                </a:solidFill>
                <a:latin typeface="Bodoni MT" pitchFamily="18" charset="0"/>
              </a:rPr>
              <a:t> </a:t>
            </a:r>
            <a:r>
              <a:rPr lang="en-US" sz="2400" b="1" u="sng" dirty="0" smtClean="0">
                <a:ln w="10541" cmpd="sng">
                  <a:solidFill>
                    <a:srgbClr val="4F81BD">
                      <a:shade val="88000"/>
                      <a:satMod val="110000"/>
                    </a:srgbClr>
                  </a:solidFill>
                  <a:prstDash val="solid"/>
                </a:ln>
                <a:solidFill>
                  <a:srgbClr val="C00000"/>
                </a:solidFill>
                <a:latin typeface="Bodoni MT" pitchFamily="18" charset="0"/>
              </a:rPr>
              <a:t>All Nations Chapel Annex  </a:t>
            </a:r>
            <a:endParaRPr lang="en-US" sz="2400" b="1" u="sng" dirty="0">
              <a:ln w="10541" cmpd="sng">
                <a:solidFill>
                  <a:srgbClr val="4F81BD">
                    <a:shade val="88000"/>
                    <a:satMod val="110000"/>
                  </a:srgbClr>
                </a:solidFill>
                <a:prstDash val="solid"/>
              </a:ln>
              <a:solidFill>
                <a:srgbClr val="C00000"/>
              </a:solidFill>
              <a:latin typeface="Bodoni MT" pitchFamily="18" charset="0"/>
            </a:endParaRPr>
          </a:p>
          <a:p>
            <a:pPr algn="ctr">
              <a:defRPr/>
            </a:pPr>
            <a:r>
              <a:rPr lang="en-US" sz="2400" b="1" dirty="0" smtClean="0">
                <a:ln w="10541" cmpd="sng">
                  <a:solidFill>
                    <a:srgbClr val="4F81BD">
                      <a:shade val="88000"/>
                      <a:satMod val="110000"/>
                    </a:srgbClr>
                  </a:solidFill>
                  <a:prstDash val="solid"/>
                </a:ln>
                <a:solidFill>
                  <a:srgbClr val="C00000"/>
                </a:solidFill>
                <a:latin typeface="Bodoni MT" pitchFamily="18" charset="0"/>
              </a:rPr>
              <a:t>Starts 16 JUL 2000L </a:t>
            </a:r>
            <a:r>
              <a:rPr lang="en-US" sz="2400" b="1" dirty="0">
                <a:ln w="10541" cmpd="sng">
                  <a:solidFill>
                    <a:srgbClr val="4F81BD">
                      <a:shade val="88000"/>
                      <a:satMod val="110000"/>
                    </a:srgbClr>
                  </a:solidFill>
                  <a:prstDash val="solid"/>
                </a:ln>
                <a:solidFill>
                  <a:srgbClr val="C00000"/>
                </a:solidFill>
                <a:latin typeface="Bodoni MT" pitchFamily="18" charset="0"/>
              </a:rPr>
              <a:t>to </a:t>
            </a:r>
            <a:r>
              <a:rPr lang="en-US" sz="2400" b="1" dirty="0" smtClean="0">
                <a:ln w="10541" cmpd="sng">
                  <a:solidFill>
                    <a:srgbClr val="4F81BD">
                      <a:shade val="88000"/>
                      <a:satMod val="110000"/>
                    </a:srgbClr>
                  </a:solidFill>
                  <a:prstDash val="solid"/>
                </a:ln>
                <a:solidFill>
                  <a:srgbClr val="C00000"/>
                </a:solidFill>
                <a:latin typeface="Bodoni MT" pitchFamily="18" charset="0"/>
              </a:rPr>
              <a:t>2100L</a:t>
            </a:r>
            <a:r>
              <a:rPr lang="en-US" sz="2400" b="1" dirty="0">
                <a:ln w="10541" cmpd="sng">
                  <a:solidFill>
                    <a:srgbClr val="4F81BD">
                      <a:shade val="88000"/>
                      <a:satMod val="110000"/>
                    </a:srgbClr>
                  </a:solidFill>
                  <a:prstDash val="solid"/>
                </a:ln>
                <a:solidFill>
                  <a:srgbClr val="C00000"/>
                </a:solidFill>
                <a:latin typeface="Bodoni MT" pitchFamily="18" charset="0"/>
              </a:rPr>
              <a:t>, </a:t>
            </a:r>
            <a:endParaRPr lang="en-US" sz="2400" b="1" dirty="0" smtClean="0">
              <a:ln w="10541" cmpd="sng">
                <a:solidFill>
                  <a:srgbClr val="4F81BD">
                    <a:shade val="88000"/>
                    <a:satMod val="110000"/>
                  </a:srgbClr>
                </a:solidFill>
                <a:prstDash val="solid"/>
              </a:ln>
              <a:solidFill>
                <a:srgbClr val="C00000"/>
              </a:solidFill>
              <a:latin typeface="Bodoni MT" pitchFamily="18" charset="0"/>
            </a:endParaRPr>
          </a:p>
          <a:p>
            <a:pPr algn="ctr">
              <a:defRPr/>
            </a:pPr>
            <a:r>
              <a:rPr lang="en-US" sz="2400" b="1" dirty="0" smtClean="0">
                <a:ln w="10541" cmpd="sng">
                  <a:solidFill>
                    <a:srgbClr val="4F81BD">
                      <a:shade val="88000"/>
                      <a:satMod val="110000"/>
                    </a:srgbClr>
                  </a:solidFill>
                  <a:prstDash val="solid"/>
                </a:ln>
                <a:solidFill>
                  <a:srgbClr val="C00000"/>
                </a:solidFill>
                <a:latin typeface="Bodoni MT" pitchFamily="18" charset="0"/>
              </a:rPr>
              <a:t>for 8 </a:t>
            </a:r>
            <a:r>
              <a:rPr lang="en-US" sz="2400" b="1" i="1" dirty="0" smtClean="0">
                <a:ln w="10541" cmpd="sng">
                  <a:solidFill>
                    <a:srgbClr val="4F81BD">
                      <a:shade val="88000"/>
                      <a:satMod val="110000"/>
                    </a:srgbClr>
                  </a:solidFill>
                  <a:prstDash val="solid"/>
                </a:ln>
                <a:solidFill>
                  <a:srgbClr val="C00000"/>
                </a:solidFill>
                <a:latin typeface="Bodoni MT" pitchFamily="18" charset="0"/>
              </a:rPr>
              <a:t>Saturdays</a:t>
            </a:r>
            <a:endParaRPr lang="en-US" sz="2400" b="1" i="1" dirty="0">
              <a:ln w="10541" cmpd="sng">
                <a:solidFill>
                  <a:srgbClr val="4F81BD">
                    <a:shade val="88000"/>
                    <a:satMod val="110000"/>
                  </a:srgbClr>
                </a:solidFill>
                <a:prstDash val="solid"/>
              </a:ln>
              <a:solidFill>
                <a:srgbClr val="C00000"/>
              </a:solidFill>
              <a:latin typeface="Bodoni MT" pitchFamily="18" charset="0"/>
            </a:endParaRPr>
          </a:p>
        </p:txBody>
      </p:sp>
      <p:sp>
        <p:nvSpPr>
          <p:cNvPr id="8" name="TextBox 7"/>
          <p:cNvSpPr txBox="1">
            <a:spLocks noChangeArrowheads="1"/>
          </p:cNvSpPr>
          <p:nvPr/>
        </p:nvSpPr>
        <p:spPr bwMode="auto">
          <a:xfrm>
            <a:off x="4368800" y="5934670"/>
            <a:ext cx="4775200" cy="954107"/>
          </a:xfrm>
          <a:prstGeom prst="rect">
            <a:avLst/>
          </a:prstGeom>
          <a:noFill/>
          <a:ln w="9525">
            <a:noFill/>
            <a:miter lim="800000"/>
            <a:headEnd/>
            <a:tailEnd/>
          </a:ln>
        </p:spPr>
        <p:txBody>
          <a:bodyPr>
            <a:spAutoFit/>
          </a:bodyPr>
          <a:lstStyle/>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POC:  CH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CPT-P) Jerry Johnson</a:t>
            </a:r>
            <a:endPar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endParaRPr>
          </a:p>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Task Force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Knighthawk </a:t>
            </a: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Chaplain</a:t>
            </a:r>
          </a:p>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DSN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481-5265</a:t>
            </a:r>
          </a:p>
          <a:p>
            <a:pPr algn="r">
              <a:defRPr/>
            </a:pP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Sign Up by e-mailing him on Outlook</a:t>
            </a:r>
            <a:endPar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endParaRPr>
          </a:p>
        </p:txBody>
      </p:sp>
      <p:sp>
        <p:nvSpPr>
          <p:cNvPr id="3" name="TextBox 11"/>
          <p:cNvSpPr txBox="1">
            <a:spLocks noChangeArrowheads="1"/>
          </p:cNvSpPr>
          <p:nvPr/>
        </p:nvSpPr>
        <p:spPr bwMode="auto">
          <a:xfrm>
            <a:off x="990600" y="30540"/>
            <a:ext cx="6502400" cy="1631216"/>
          </a:xfrm>
          <a:prstGeom prst="rect">
            <a:avLst/>
          </a:prstGeom>
          <a:noFill/>
          <a:ln w="9525">
            <a:noFill/>
            <a:miter lim="800000"/>
            <a:headEnd/>
            <a:tailEnd/>
          </a:ln>
        </p:spPr>
        <p:txBody>
          <a:bodyPr>
            <a:spAutoFit/>
          </a:bodyPr>
          <a:lstStyle/>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A </a:t>
            </a:r>
            <a:r>
              <a:rPr lang="en-US" sz="2000" b="1" u="sng"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FINAL OPPORTUNITY</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 </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endParaRP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to make things </a:t>
            </a: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better at </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HOME</a:t>
            </a:r>
          </a:p>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The Five Love Languages &amp;</a:t>
            </a:r>
          </a:p>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The Song of Solomon</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endParaRPr>
          </a:p>
        </p:txBody>
      </p:sp>
      <p:pic>
        <p:nvPicPr>
          <p:cNvPr id="2060" name="Picture 12" descr="http://api.ning.com/files/*UowaSLjyWABqZcp7BQs-x4jU0Virr5sfTmj7F13r8fPdNmQ9t7DOxG0x538eyXdyjHTC3hsmZ0srWIsBAnFBxrzKDNJBTIq/MilitaryWives.jpg"/>
          <p:cNvPicPr>
            <a:picLocks noChangeAspect="1" noChangeArrowheads="1"/>
          </p:cNvPicPr>
          <p:nvPr/>
        </p:nvPicPr>
        <p:blipFill>
          <a:blip r:embed="rId3" cstate="print"/>
          <a:srcRect/>
          <a:stretch>
            <a:fillRect/>
          </a:stretch>
        </p:blipFill>
        <p:spPr bwMode="auto">
          <a:xfrm>
            <a:off x="188913" y="3200400"/>
            <a:ext cx="2630487" cy="1157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Military+Family+Welcomes+Back+Dad+Iraq+One+_8QbCAR5Ahsl.jpg"/>
          <p:cNvPicPr>
            <a:picLocks noChangeAspect="1"/>
          </p:cNvPicPr>
          <p:nvPr/>
        </p:nvPicPr>
        <p:blipFill>
          <a:blip r:embed="rId4" cstate="print"/>
          <a:stretch>
            <a:fillRect/>
          </a:stretch>
        </p:blipFill>
        <p:spPr>
          <a:xfrm>
            <a:off x="6705600" y="1447800"/>
            <a:ext cx="2286000" cy="1436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7" name="Picture 11" descr="chaplain_crest.jpg"/>
          <p:cNvPicPr>
            <a:picLocks noChangeAspect="1"/>
          </p:cNvPicPr>
          <p:nvPr/>
        </p:nvPicPr>
        <p:blipFill>
          <a:blip r:embed="rId5" cstate="print"/>
          <a:srcRect/>
          <a:stretch>
            <a:fillRect/>
          </a:stretch>
        </p:blipFill>
        <p:spPr bwMode="auto">
          <a:xfrm>
            <a:off x="8156788" y="4953000"/>
            <a:ext cx="987212" cy="1005840"/>
          </a:xfrm>
          <a:prstGeom prst="rect">
            <a:avLst/>
          </a:prstGeom>
          <a:noFill/>
          <a:ln w="9525">
            <a:noFill/>
            <a:miter lim="800000"/>
            <a:headEnd/>
            <a:tailEnd/>
          </a:ln>
        </p:spPr>
      </p:pic>
      <p:pic>
        <p:nvPicPr>
          <p:cNvPr id="13" name="Picture 9" descr="3618633.jpg"/>
          <p:cNvPicPr>
            <a:picLocks noChangeAspect="1"/>
          </p:cNvPicPr>
          <p:nvPr/>
        </p:nvPicPr>
        <p:blipFill>
          <a:blip r:embed="rId6" cstate="print"/>
          <a:srcRect/>
          <a:stretch>
            <a:fillRect/>
          </a:stretch>
        </p:blipFill>
        <p:spPr bwMode="auto">
          <a:xfrm>
            <a:off x="422275" y="4800600"/>
            <a:ext cx="20161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3"/>
          <p:cNvSpPr txBox="1">
            <a:spLocks noChangeArrowheads="1"/>
          </p:cNvSpPr>
          <p:nvPr/>
        </p:nvSpPr>
        <p:spPr bwMode="auto">
          <a:xfrm>
            <a:off x="5791200" y="3046413"/>
            <a:ext cx="3505200" cy="2062103"/>
          </a:xfrm>
          <a:prstGeom prst="rect">
            <a:avLst/>
          </a:prstGeom>
          <a:noFill/>
          <a:ln w="9525">
            <a:noFill/>
            <a:miter lim="800000"/>
            <a:headEnd/>
            <a:tailEnd/>
          </a:ln>
        </p:spPr>
        <p:txBody>
          <a:bodyPr>
            <a:spAutoFit/>
          </a:bodyPr>
          <a:lstStyle/>
          <a:p>
            <a:pPr>
              <a:buFont typeface="Arial" charset="0"/>
              <a:buChar char="•"/>
            </a:pPr>
            <a:r>
              <a:rPr lang="en-US" sz="1600" b="1" dirty="0" smtClean="0">
                <a:solidFill>
                  <a:prstClr val="black"/>
                </a:solidFill>
              </a:rPr>
              <a:t>  The secret to love that lasts</a:t>
            </a:r>
            <a:endParaRPr lang="en-US" sz="1600" b="1" dirty="0">
              <a:solidFill>
                <a:prstClr val="black"/>
              </a:solidFill>
            </a:endParaRPr>
          </a:p>
          <a:p>
            <a:pPr>
              <a:buFont typeface="Arial" charset="0"/>
              <a:buChar char="•"/>
            </a:pPr>
            <a:r>
              <a:rPr lang="en-US" sz="1600" b="1" dirty="0" smtClean="0">
                <a:solidFill>
                  <a:prstClr val="black"/>
                </a:solidFill>
              </a:rPr>
              <a:t>  Know </a:t>
            </a:r>
            <a:r>
              <a:rPr lang="en-US" sz="1600" b="1" dirty="0">
                <a:solidFill>
                  <a:prstClr val="black"/>
                </a:solidFill>
              </a:rPr>
              <a:t>your spouse </a:t>
            </a:r>
            <a:r>
              <a:rPr lang="en-US" sz="1600" b="1" dirty="0" smtClean="0">
                <a:solidFill>
                  <a:prstClr val="black"/>
                </a:solidFill>
              </a:rPr>
              <a:t>better</a:t>
            </a:r>
            <a:endParaRPr lang="en-US" sz="1600" b="1" dirty="0">
              <a:solidFill>
                <a:prstClr val="black"/>
              </a:solidFill>
            </a:endParaRPr>
          </a:p>
          <a:p>
            <a:pPr>
              <a:buFont typeface="Arial" charset="0"/>
              <a:buChar char="•"/>
            </a:pPr>
            <a:r>
              <a:rPr lang="en-US" sz="1600" b="1" dirty="0" smtClean="0">
                <a:solidFill>
                  <a:prstClr val="black"/>
                </a:solidFill>
              </a:rPr>
              <a:t>  Profiles for husbands &amp; wives</a:t>
            </a:r>
            <a:endParaRPr lang="en-US" sz="1600" b="1" dirty="0">
              <a:solidFill>
                <a:prstClr val="black"/>
              </a:solidFill>
            </a:endParaRPr>
          </a:p>
          <a:p>
            <a:pPr>
              <a:buFont typeface="Arial" charset="0"/>
              <a:buChar char="•"/>
            </a:pPr>
            <a:r>
              <a:rPr lang="en-US" sz="1600" b="1" dirty="0" smtClean="0">
                <a:solidFill>
                  <a:prstClr val="black"/>
                </a:solidFill>
              </a:rPr>
              <a:t>  Prepare </a:t>
            </a:r>
            <a:r>
              <a:rPr lang="en-US" sz="1600" b="1" dirty="0">
                <a:solidFill>
                  <a:prstClr val="black"/>
                </a:solidFill>
              </a:rPr>
              <a:t>for </a:t>
            </a:r>
            <a:r>
              <a:rPr lang="en-US" sz="1600" b="1" dirty="0" smtClean="0">
                <a:solidFill>
                  <a:prstClr val="black"/>
                </a:solidFill>
              </a:rPr>
              <a:t>Reintegration</a:t>
            </a:r>
          </a:p>
          <a:p>
            <a:pPr>
              <a:buFont typeface="Arial" charset="0"/>
              <a:buChar char="•"/>
            </a:pPr>
            <a:r>
              <a:rPr lang="en-US" sz="1600" b="1" dirty="0" smtClean="0">
                <a:solidFill>
                  <a:prstClr val="black"/>
                </a:solidFill>
              </a:rPr>
              <a:t>  Tommy Nelson’s “Song of</a:t>
            </a:r>
          </a:p>
          <a:p>
            <a:r>
              <a:rPr lang="en-US" sz="1600" b="1" dirty="0" smtClean="0">
                <a:solidFill>
                  <a:prstClr val="black"/>
                </a:solidFill>
              </a:rPr>
              <a:t>   Solomon” 11 Part Video Study    </a:t>
            </a:r>
          </a:p>
          <a:p>
            <a:r>
              <a:rPr lang="en-US" sz="1600" b="1" dirty="0" smtClean="0">
                <a:solidFill>
                  <a:prstClr val="black"/>
                </a:solidFill>
              </a:rPr>
              <a:t>   on courtship, companionship,</a:t>
            </a:r>
          </a:p>
          <a:p>
            <a:r>
              <a:rPr lang="en-US" sz="1600" b="1" dirty="0" smtClean="0">
                <a:solidFill>
                  <a:prstClr val="black"/>
                </a:solidFill>
              </a:rPr>
              <a:t>   and true marital intimacy.</a:t>
            </a:r>
            <a:endParaRPr lang="en-US" sz="1600" b="1" dirty="0">
              <a:solidFill>
                <a:prstClr val="black"/>
              </a:solidFill>
            </a:endParaRPr>
          </a:p>
        </p:txBody>
      </p:sp>
      <p:sp>
        <p:nvSpPr>
          <p:cNvPr id="15" name="Rectangle 14"/>
          <p:cNvSpPr/>
          <p:nvPr/>
        </p:nvSpPr>
        <p:spPr>
          <a:xfrm>
            <a:off x="2743200" y="3124200"/>
            <a:ext cx="3200400" cy="3662541"/>
          </a:xfrm>
          <a:prstGeom prst="rect">
            <a:avLst/>
          </a:prstGeom>
          <a:noFill/>
        </p:spPr>
        <p:txBody>
          <a:bodyPr wrap="square">
            <a:spAutoFit/>
          </a:bodyPr>
          <a:lstStyle/>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“How do we meet each other’s deep emotional need to feel loved?  If we can learn that and choose to do it, then the love we share will be exciting beyond anything we ever felt when we were infatuated.”</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endParaRP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Dr. </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Gary Chapman</a:t>
            </a:r>
          </a:p>
          <a:p>
            <a:pPr>
              <a:defRPr/>
            </a:pPr>
            <a:endPar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endParaRPr>
          </a:p>
          <a:p>
            <a:pPr>
              <a:buFont typeface="Arial" pitchFamily="34" charset="0"/>
              <a:buChar char="•"/>
              <a:defRPr/>
            </a:pPr>
            <a:r>
              <a:rPr lang="en-US" sz="2000" b="1" dirty="0" smtClean="0">
                <a:ln w="10541" cmpd="sng">
                  <a:solidFill>
                    <a:srgbClr val="4F81BD">
                      <a:shade val="88000"/>
                      <a:satMod val="110000"/>
                    </a:srgbClr>
                  </a:solidFill>
                  <a:prstDash val="solid"/>
                </a:ln>
                <a:solidFill>
                  <a:srgbClr val="FF0000"/>
                </a:solidFill>
                <a:latin typeface="Bodoni MT" pitchFamily="18" charset="0"/>
              </a:rPr>
              <a:t>  </a:t>
            </a:r>
            <a:r>
              <a:rPr lang="en-US" sz="1200" b="1" dirty="0" smtClean="0">
                <a:ln w="10541" cmpd="sng">
                  <a:solidFill>
                    <a:srgbClr val="4F81BD">
                      <a:shade val="88000"/>
                      <a:satMod val="110000"/>
                    </a:srgbClr>
                  </a:solidFill>
                  <a:prstDash val="solid"/>
                </a:ln>
                <a:solidFill>
                  <a:srgbClr val="FF0000"/>
                </a:solidFill>
                <a:latin typeface="Bodoni MT" pitchFamily="18" charset="0"/>
              </a:rPr>
              <a:t>Free </a:t>
            </a:r>
            <a:r>
              <a:rPr lang="en-US" sz="1200" b="1" i="1" dirty="0" smtClean="0">
                <a:ln w="10541" cmpd="sng">
                  <a:solidFill>
                    <a:srgbClr val="4F81BD">
                      <a:shade val="88000"/>
                      <a:satMod val="110000"/>
                    </a:srgbClr>
                  </a:solidFill>
                  <a:prstDash val="solid"/>
                </a:ln>
                <a:solidFill>
                  <a:srgbClr val="FF0000"/>
                </a:solidFill>
                <a:latin typeface="Bodoni MT" pitchFamily="18" charset="0"/>
              </a:rPr>
              <a:t>5 Love Languages </a:t>
            </a:r>
            <a:r>
              <a:rPr lang="en-US" sz="1200" b="1" dirty="0" smtClean="0">
                <a:ln w="10541" cmpd="sng">
                  <a:solidFill>
                    <a:srgbClr val="4F81BD">
                      <a:shade val="88000"/>
                      <a:satMod val="110000"/>
                    </a:srgbClr>
                  </a:solidFill>
                  <a:prstDash val="solid"/>
                </a:ln>
                <a:solidFill>
                  <a:srgbClr val="FF0000"/>
                </a:solidFill>
                <a:latin typeface="Bodoni MT" pitchFamily="18" charset="0"/>
              </a:rPr>
              <a:t>Book (For 1st 20)</a:t>
            </a:r>
          </a:p>
          <a:p>
            <a:pPr>
              <a:buFont typeface="Arial" pitchFamily="34" charset="0"/>
              <a:buChar char="•"/>
              <a:defRPr/>
            </a:pPr>
            <a:r>
              <a:rPr lang="en-US" sz="1200" b="1" dirty="0" smtClean="0">
                <a:ln w="10541" cmpd="sng">
                  <a:solidFill>
                    <a:srgbClr val="4F81BD">
                      <a:shade val="88000"/>
                      <a:satMod val="110000"/>
                    </a:srgbClr>
                  </a:solidFill>
                  <a:prstDash val="solid"/>
                </a:ln>
                <a:solidFill>
                  <a:srgbClr val="FF0000"/>
                </a:solidFill>
                <a:latin typeface="Bodoni MT" pitchFamily="18" charset="0"/>
              </a:rPr>
              <a:t>   Watch Accompanying Videos</a:t>
            </a:r>
            <a:endParaRPr lang="en-US" sz="1200" b="1" dirty="0">
              <a:ln w="10541" cmpd="sng">
                <a:solidFill>
                  <a:srgbClr val="4F81BD">
                    <a:shade val="88000"/>
                    <a:satMod val="110000"/>
                  </a:srgbClr>
                </a:solidFill>
                <a:prstDash val="solid"/>
              </a:ln>
              <a:solidFill>
                <a:srgbClr val="FF0000"/>
              </a:solidFill>
              <a:latin typeface="Bodoni MT" pitchFamily="18" charset="0"/>
            </a:endParaRPr>
          </a:p>
        </p:txBody>
      </p:sp>
      <p:pic>
        <p:nvPicPr>
          <p:cNvPr id="14" name="Picture 11" descr="1 KNIGHTHAWK OEF 11 new copy.jpg"/>
          <p:cNvPicPr>
            <a:picLocks noChangeAspect="1"/>
          </p:cNvPicPr>
          <p:nvPr/>
        </p:nvPicPr>
        <p:blipFill>
          <a:blip r:embed="rId7" cstate="print">
            <a:clrChange>
              <a:clrFrom>
                <a:srgbClr val="C6AB76"/>
              </a:clrFrom>
              <a:clrTo>
                <a:srgbClr val="C6AB76">
                  <a:alpha val="0"/>
                </a:srgbClr>
              </a:clrTo>
            </a:clrChange>
          </a:blip>
          <a:srcRect/>
          <a:stretch>
            <a:fillRect/>
          </a:stretch>
        </p:blipFill>
        <p:spPr bwMode="auto">
          <a:xfrm>
            <a:off x="7848600" y="152400"/>
            <a:ext cx="1057200" cy="1097280"/>
          </a:xfrm>
          <a:prstGeom prst="rect">
            <a:avLst/>
          </a:prstGeom>
          <a:noFill/>
          <a:ln w="9525">
            <a:noFill/>
            <a:miter lim="800000"/>
            <a:headEnd/>
            <a:tailEnd/>
          </a:ln>
        </p:spPr>
      </p:pic>
      <p:pic>
        <p:nvPicPr>
          <p:cNvPr id="1026" name="Picture 2" descr="C:\Documents and Settings\jerry.johnson1\My Documents\FOB Shank Worship Bulletins, Fliers, and Slides\Chapel Activities - Flyers and Promos\images[2].jpg"/>
          <p:cNvPicPr>
            <a:picLocks noChangeAspect="1" noChangeArrowheads="1"/>
          </p:cNvPicPr>
          <p:nvPr/>
        </p:nvPicPr>
        <p:blipFill>
          <a:blip r:embed="rId8" cstate="print"/>
          <a:srcRect/>
          <a:stretch>
            <a:fillRect/>
          </a:stretch>
        </p:blipFill>
        <p:spPr bwMode="auto">
          <a:xfrm>
            <a:off x="-3" y="-1"/>
            <a:ext cx="1232745" cy="1828800"/>
          </a:xfrm>
          <a:prstGeom prst="rect">
            <a:avLst/>
          </a:prstGeom>
          <a:noFill/>
        </p:spPr>
      </p:pic>
      <p:pic>
        <p:nvPicPr>
          <p:cNvPr id="4" name="Picture 2" descr="C:\Documents and Settings\jerry.johnson1\Desktop\imagesCAYCU3BK.jpg"/>
          <p:cNvPicPr>
            <a:picLocks noChangeAspect="1" noChangeArrowheads="1"/>
          </p:cNvPicPr>
          <p:nvPr/>
        </p:nvPicPr>
        <p:blipFill>
          <a:blip r:embed="rId9" cstate="print"/>
          <a:srcRect/>
          <a:stretch>
            <a:fillRect/>
          </a:stretch>
        </p:blipFill>
        <p:spPr bwMode="auto">
          <a:xfrm>
            <a:off x="0" y="1981200"/>
            <a:ext cx="866775" cy="6667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228600" y="1905000"/>
            <a:ext cx="8458200" cy="4154984"/>
          </a:xfrm>
          <a:prstGeom prst="rect">
            <a:avLst/>
          </a:prstGeom>
          <a:noFill/>
          <a:ln w="9525">
            <a:noFill/>
            <a:miter lim="800000"/>
            <a:headEnd/>
            <a:tailEnd/>
          </a:ln>
        </p:spPr>
        <p:txBody>
          <a:bodyPr>
            <a:spAutoFit/>
          </a:bodyPr>
          <a:lstStyle/>
          <a:p>
            <a:pPr algn="ctr"/>
            <a:r>
              <a:rPr lang="en-US" sz="6600" b="1" dirty="0">
                <a:latin typeface="Calibri" pitchFamily="34" charset="0"/>
              </a:rPr>
              <a:t>WELCOME PRAYER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CH JOHNSON</a:t>
            </a:r>
            <a:endParaRPr lang="en-US" sz="6600" b="1" dirty="0">
              <a:solidFill>
                <a:srgbClr val="FFFF00"/>
              </a:solidFill>
              <a:latin typeface="Calibri" pitchFamily="34" charset="0"/>
            </a:endParaRPr>
          </a:p>
          <a:p>
            <a:pPr algn="ctr"/>
            <a:endParaRPr lang="en-US" sz="6600" b="1" dirty="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45D2D360-E6EB-4D2F-A7DE-0FD6C92758EB}"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a:r>
              <a:rPr lang="en-US" sz="6600" b="1" u="sng" dirty="0">
                <a:solidFill>
                  <a:schemeClr val="bg1"/>
                </a:solidFill>
                <a:latin typeface="Calibri" pitchFamily="34" charset="0"/>
              </a:rPr>
              <a:t>WORSHIP </a:t>
            </a:r>
            <a:r>
              <a:rPr lang="en-US" sz="6600" b="1" u="sng" dirty="0" smtClean="0">
                <a:solidFill>
                  <a:schemeClr val="bg1"/>
                </a:solidFill>
                <a:latin typeface="Calibri" pitchFamily="34" charset="0"/>
              </a:rPr>
              <a:t>SONG </a:t>
            </a:r>
            <a:r>
              <a:rPr lang="en-US" sz="6600" b="1" dirty="0" smtClean="0">
                <a:solidFill>
                  <a:schemeClr val="bg1"/>
                </a:solidFill>
                <a:latin typeface="Calibri" pitchFamily="34" charset="0"/>
              </a:rPr>
              <a:t>–</a:t>
            </a:r>
          </a:p>
          <a:p>
            <a:pPr algn="ctr"/>
            <a:endParaRPr lang="en-US" sz="6600" b="1" dirty="0" smtClean="0">
              <a:solidFill>
                <a:schemeClr val="bg1"/>
              </a:solidFill>
              <a:latin typeface="Calibri" pitchFamily="34" charset="0"/>
            </a:endParaRPr>
          </a:p>
          <a:p>
            <a:pPr algn="ctr"/>
            <a:endParaRPr lang="en-US" sz="6600" b="1" dirty="0" smtClean="0">
              <a:solidFill>
                <a:schemeClr val="bg1"/>
              </a:solidFill>
              <a:latin typeface="Calibri" pitchFamily="34" charset="0"/>
            </a:endParaRPr>
          </a:p>
          <a:p>
            <a:pPr algn="ctr"/>
            <a:endParaRPr lang="en-US" sz="6600" b="1" dirty="0" smtClean="0">
              <a:solidFill>
                <a:schemeClr val="bg1"/>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schemeClr val="bg1"/>
                </a:solidFill>
              </a:rPr>
              <a:pPr>
                <a:defRPr/>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solidFill>
                  <a:srgbClr val="FFFF00"/>
                </a:solidFill>
              </a:rPr>
              <a:t>ACTS 3:1-10 (ESV)</a:t>
            </a:r>
            <a:endParaRPr lang="en-US" b="1" dirty="0">
              <a:solidFill>
                <a:srgbClr val="FFFF00"/>
              </a:solidFill>
            </a:endParaRPr>
          </a:p>
        </p:txBody>
      </p:sp>
      <p:sp>
        <p:nvSpPr>
          <p:cNvPr id="3" name="Content Placeholder 2"/>
          <p:cNvSpPr>
            <a:spLocks noGrp="1"/>
          </p:cNvSpPr>
          <p:nvPr>
            <p:ph idx="1"/>
          </p:nvPr>
        </p:nvSpPr>
        <p:spPr>
          <a:xfrm>
            <a:off x="228600" y="990600"/>
            <a:ext cx="8915400" cy="6172200"/>
          </a:xfrm>
        </p:spPr>
        <p:txBody>
          <a:bodyPr/>
          <a:lstStyle/>
          <a:p>
            <a:pPr marL="514350" indent="-514350">
              <a:buNone/>
            </a:pPr>
            <a:r>
              <a:rPr lang="en-US" b="1" baseline="30000" dirty="0" smtClean="0"/>
              <a:t>1</a:t>
            </a:r>
            <a:r>
              <a:rPr lang="en-US" b="1" dirty="0" smtClean="0"/>
              <a:t>Now Peter and John were going up to the temple at the hour of prayer, the ninth hour. </a:t>
            </a:r>
            <a:r>
              <a:rPr lang="en-US" b="1" baseline="30000" dirty="0" smtClean="0"/>
              <a:t>2</a:t>
            </a:r>
            <a:r>
              <a:rPr lang="en-US" b="1" dirty="0" smtClean="0"/>
              <a:t>And a man lame from birth was being carried, whom they laid daily at the gate of the temple that is called the Beautiful Gate to ask alms of those entering the temple. </a:t>
            </a:r>
            <a:r>
              <a:rPr lang="en-US" b="1" baseline="30000" dirty="0" smtClean="0"/>
              <a:t>3</a:t>
            </a:r>
            <a:r>
              <a:rPr lang="en-US" b="1" dirty="0" smtClean="0"/>
              <a:t>Seeing Peter and John about to go into the temple, he asked to receive alms. </a:t>
            </a:r>
            <a:r>
              <a:rPr lang="en-US" b="1" baseline="30000" dirty="0" smtClean="0"/>
              <a:t>4</a:t>
            </a:r>
            <a:r>
              <a:rPr lang="en-US" b="1" dirty="0" smtClean="0"/>
              <a:t>And Peter directed his gaze at him, as did John, and said, "Look at us." </a:t>
            </a:r>
            <a:r>
              <a:rPr lang="en-US" b="1" baseline="30000" dirty="0" smtClean="0"/>
              <a:t>5</a:t>
            </a:r>
            <a:r>
              <a:rPr lang="en-US" b="1" dirty="0" smtClean="0"/>
              <a:t>And he fixed his attention on them, expecting to receive something from them.</a:t>
            </a:r>
            <a:endParaRPr lang="en-US"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solidFill>
                  <a:srgbClr val="FFFF00"/>
                </a:solidFill>
              </a:rPr>
              <a:t>ACTS 3:1-10 (ESV)</a:t>
            </a:r>
            <a:endParaRPr lang="en-US" b="1" dirty="0">
              <a:solidFill>
                <a:srgbClr val="FFFF00"/>
              </a:solidFill>
            </a:endParaRPr>
          </a:p>
        </p:txBody>
      </p:sp>
      <p:sp>
        <p:nvSpPr>
          <p:cNvPr id="3" name="Content Placeholder 2"/>
          <p:cNvSpPr>
            <a:spLocks noGrp="1"/>
          </p:cNvSpPr>
          <p:nvPr>
            <p:ph idx="1"/>
          </p:nvPr>
        </p:nvSpPr>
        <p:spPr>
          <a:xfrm>
            <a:off x="228600" y="990600"/>
            <a:ext cx="8915400" cy="6172200"/>
          </a:xfrm>
        </p:spPr>
        <p:txBody>
          <a:bodyPr/>
          <a:lstStyle/>
          <a:p>
            <a:pPr marL="514350" indent="-514350">
              <a:buNone/>
            </a:pPr>
            <a:r>
              <a:rPr lang="en-US" sz="2800" b="1" baseline="30000" dirty="0" smtClean="0"/>
              <a:t>6</a:t>
            </a:r>
            <a:r>
              <a:rPr lang="en-US" sz="2800" b="1" dirty="0" smtClean="0"/>
              <a:t>But Peter said, "I have no silver and gold, but what I do have I give to you. In the name of Jesus Christ of Nazareth, rise up and walk!" </a:t>
            </a:r>
            <a:r>
              <a:rPr lang="en-US" sz="2800" b="1" baseline="30000" dirty="0" smtClean="0"/>
              <a:t>7</a:t>
            </a:r>
            <a:r>
              <a:rPr lang="en-US" sz="2800" b="1" dirty="0" smtClean="0"/>
              <a:t>And he took him by the right hand and raised him up, and immediately his feet and ankles were made strong. </a:t>
            </a:r>
            <a:r>
              <a:rPr lang="en-US" sz="2800" b="1" baseline="30000" dirty="0" smtClean="0"/>
              <a:t>8</a:t>
            </a:r>
            <a:r>
              <a:rPr lang="en-US" sz="2800" b="1" dirty="0" smtClean="0"/>
              <a:t>And leaping up he stood and began to walk, and entered the temple with them, walking and leaping and praising God. </a:t>
            </a:r>
            <a:r>
              <a:rPr lang="en-US" sz="2800" b="1" baseline="30000" dirty="0" smtClean="0"/>
              <a:t>9</a:t>
            </a:r>
            <a:r>
              <a:rPr lang="en-US" sz="2800" b="1" dirty="0" smtClean="0"/>
              <a:t>And all the people saw him walking and praising God, </a:t>
            </a:r>
            <a:r>
              <a:rPr lang="en-US" sz="2800" b="1" baseline="30000" dirty="0" smtClean="0"/>
              <a:t>10</a:t>
            </a:r>
            <a:r>
              <a:rPr lang="en-US" sz="2800" b="1" dirty="0" smtClean="0"/>
              <a:t>and recognized him as the one who sat at the Beautiful Gate of the temple, asking for alms. And they were filled with wonder and amazement at what had happened to him.</a:t>
            </a:r>
            <a:endParaRPr lang="en-US" sz="2800" b="1" dirty="0">
              <a:solidFill>
                <a:srgbClr val="FFFF00"/>
              </a:solidFill>
            </a:endParaRPr>
          </a:p>
        </p:txBody>
      </p:sp>
    </p:spTree>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1317</Words>
  <Application>Microsoft Office PowerPoint</Application>
  <PresentationFormat>On-screen Show (4:3)</PresentationFormat>
  <Paragraphs>197</Paragraphs>
  <Slides>26</Slides>
  <Notes>2</Notes>
  <HiddenSlides>0</HiddenSlides>
  <MMClips>0</MMClips>
  <ScaleCrop>false</ScaleCrop>
  <HeadingPairs>
    <vt:vector size="4" baseType="variant">
      <vt:variant>
        <vt:lpstr>Theme</vt:lpstr>
      </vt:variant>
      <vt:variant>
        <vt:i4>11</vt:i4>
      </vt:variant>
      <vt:variant>
        <vt:lpstr>Slide Titles</vt:lpstr>
      </vt:variant>
      <vt:variant>
        <vt:i4>26</vt:i4>
      </vt:variant>
    </vt:vector>
  </HeadingPairs>
  <TitlesOfParts>
    <vt:vector size="37" baseType="lpstr">
      <vt:lpstr>Office Theme</vt:lpstr>
      <vt:lpstr>4_Office Theme</vt:lpstr>
      <vt:lpstr>5_Office Theme</vt:lpstr>
      <vt:lpstr>6_Office Theme</vt:lpstr>
      <vt:lpstr>7_Office Theme</vt:lpstr>
      <vt:lpstr>8_Office Theme</vt:lpstr>
      <vt:lpstr>1_Verve</vt:lpstr>
      <vt:lpstr>2_Office Theme</vt:lpstr>
      <vt:lpstr>9_Office Theme</vt:lpstr>
      <vt:lpstr>1_Office Theme</vt:lpstr>
      <vt:lpstr>3_Office Theme</vt:lpstr>
      <vt:lpstr>Slide 1</vt:lpstr>
      <vt:lpstr>Slide 2</vt:lpstr>
      <vt:lpstr>OUTLIVE YOUR LIFE: YOU WERE MADE TO MAKE A DIFFERENCE (By Max Lucado)</vt:lpstr>
      <vt:lpstr>ALL NATIONS CHAPEL ANNEX SUNDAY VIDEO BIBLE STUDIES 1 MAY – 12 JUNE  1800 ON SUN NIGHTS BEFORE GOSPEL SVC </vt:lpstr>
      <vt:lpstr>Slide 5</vt:lpstr>
      <vt:lpstr>Slide 6</vt:lpstr>
      <vt:lpstr>Slide 7</vt:lpstr>
      <vt:lpstr>ACTS 3:1-10 (ESV)</vt:lpstr>
      <vt:lpstr>ACTS 3:1-10 (ESV)</vt:lpstr>
      <vt:lpstr>PASTORAL PRAYER -</vt:lpstr>
      <vt:lpstr>Slide 11</vt:lpstr>
      <vt:lpstr>Slide 12</vt:lpstr>
      <vt:lpstr>Slide 13</vt:lpstr>
      <vt:lpstr>Slide 14</vt:lpstr>
      <vt:lpstr>John and Peter</vt:lpstr>
      <vt:lpstr>Introduction</vt:lpstr>
      <vt:lpstr>Slide 17</vt:lpstr>
      <vt:lpstr>Acts 3:4-5</vt:lpstr>
      <vt:lpstr>Slide 19</vt:lpstr>
      <vt:lpstr>Vv 6-7</vt:lpstr>
      <vt:lpstr>Slide 21</vt:lpstr>
      <vt:lpstr>The Greatest Gift</vt:lpstr>
      <vt:lpstr>Slide 23</vt:lpstr>
      <vt:lpstr>Slide 24</vt:lpstr>
      <vt:lpstr>Slide 25</vt:lpstr>
      <vt:lpstr>Slide 26</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abe.sarmiento</dc:creator>
  <cp:lastModifiedBy>Joseph</cp:lastModifiedBy>
  <cp:revision>339</cp:revision>
  <dcterms:created xsi:type="dcterms:W3CDTF">2010-05-15T12:50:48Z</dcterms:created>
  <dcterms:modified xsi:type="dcterms:W3CDTF">2011-06-11T22:14:41Z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472272</vt:lpwstr>
  </property>
  <property fmtid="{D5CDD505-2E9C-101B-9397-08002B2CF9AE}" pid="3" name="NXPowerLiteVersion">
    <vt:lpwstr>D3.7.2</vt:lpwstr>
  </property>
</Properties>
</file>