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73" r:id="rId2"/>
    <p:sldId id="274" r:id="rId3"/>
    <p:sldId id="275" r:id="rId4"/>
    <p:sldId id="276" r:id="rId5"/>
    <p:sldId id="277" r:id="rId6"/>
    <p:sldId id="278" r:id="rId7"/>
    <p:sldId id="279" r:id="rId8"/>
    <p:sldId id="280" r:id="rId9"/>
    <p:sldId id="281" r:id="rId10"/>
    <p:sldId id="282" r:id="rId11"/>
    <p:sldId id="283" r:id="rId12"/>
    <p:sldId id="284" r:id="rId13"/>
    <p:sldId id="285" r:id="rId14"/>
    <p:sldId id="286" r:id="rId15"/>
    <p:sldId id="287" r:id="rId16"/>
    <p:sldId id="288" r:id="rId17"/>
    <p:sldId id="289" r:id="rId18"/>
    <p:sldId id="290" r:id="rId19"/>
    <p:sldId id="291" r:id="rId20"/>
    <p:sldId id="292" r:id="rId21"/>
    <p:sldId id="293" r:id="rId22"/>
    <p:sldId id="294" r:id="rId23"/>
    <p:sldId id="295" r:id="rId24"/>
    <p:sldId id="296" r:id="rId25"/>
    <p:sldId id="297" r:id="rId26"/>
    <p:sldId id="298" r:id="rId27"/>
    <p:sldId id="299" r:id="rId28"/>
    <p:sldId id="300" r:id="rId29"/>
    <p:sldId id="301" r:id="rId30"/>
    <p:sldId id="302" r:id="rId31"/>
    <p:sldId id="303" r:id="rId32"/>
    <p:sldId id="262" r:id="rId33"/>
    <p:sldId id="257" r:id="rId34"/>
    <p:sldId id="258" r:id="rId35"/>
    <p:sldId id="256" r:id="rId36"/>
    <p:sldId id="260" r:id="rId37"/>
    <p:sldId id="261" r:id="rId38"/>
    <p:sldId id="263" r:id="rId39"/>
    <p:sldId id="264" r:id="rId40"/>
    <p:sldId id="265" r:id="rId41"/>
    <p:sldId id="266" r:id="rId42"/>
    <p:sldId id="267" r:id="rId43"/>
    <p:sldId id="268" r:id="rId44"/>
    <p:sldId id="269" r:id="rId45"/>
    <p:sldId id="270" r:id="rId46"/>
    <p:sldId id="271" r:id="rId47"/>
    <p:sldId id="272"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591" autoAdjust="0"/>
    <p:restoredTop sz="94667" autoAdjust="0"/>
  </p:normalViewPr>
  <p:slideViewPr>
    <p:cSldViewPr>
      <p:cViewPr varScale="1">
        <p:scale>
          <a:sx n="75" d="100"/>
          <a:sy n="75" d="100"/>
        </p:scale>
        <p:origin x="-744" y="-84"/>
      </p:cViewPr>
      <p:guideLst>
        <p:guide orient="horz" pos="2160"/>
        <p:guide pos="2880"/>
      </p:guideLst>
    </p:cSldViewPr>
  </p:slideViewPr>
  <p:outlineViewPr>
    <p:cViewPr>
      <p:scale>
        <a:sx n="33" d="100"/>
        <a:sy n="33" d="100"/>
      </p:scale>
      <p:origin x="114" y="648"/>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286AAA-F1F2-4751-9B71-E4599E0087E4}" type="datetimeFigureOut">
              <a:rPr lang="en-US" smtClean="0"/>
              <a:t>4/10/2011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A3407A-1BC5-4EA9-9C83-6D6EB8760E47}"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39C5534-886A-491C-BE2B-8951C5C9297B}"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735AB8-B9CF-4EE3-B6AD-7050D1CFB98F}" type="datetimeFigureOut">
              <a:rPr lang="en-US" smtClean="0"/>
              <a:pPr/>
              <a:t>4/10/2011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F68E8A-4EA9-4003-B5C5-4E18DDB8E9C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735AB8-B9CF-4EE3-B6AD-7050D1CFB98F}" type="datetimeFigureOut">
              <a:rPr lang="en-US" smtClean="0"/>
              <a:pPr/>
              <a:t>4/10/2011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F68E8A-4EA9-4003-B5C5-4E18DDB8E9C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735AB8-B9CF-4EE3-B6AD-7050D1CFB98F}" type="datetimeFigureOut">
              <a:rPr lang="en-US" smtClean="0"/>
              <a:pPr/>
              <a:t>4/10/2011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F68E8A-4EA9-4003-B5C5-4E18DDB8E9C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735AB8-B9CF-4EE3-B6AD-7050D1CFB98F}" type="datetimeFigureOut">
              <a:rPr lang="en-US" smtClean="0"/>
              <a:pPr/>
              <a:t>4/10/2011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F68E8A-4EA9-4003-B5C5-4E18DDB8E9C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735AB8-B9CF-4EE3-B6AD-7050D1CFB98F}" type="datetimeFigureOut">
              <a:rPr lang="en-US" smtClean="0"/>
              <a:pPr/>
              <a:t>4/10/2011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F68E8A-4EA9-4003-B5C5-4E18DDB8E9C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735AB8-B9CF-4EE3-B6AD-7050D1CFB98F}" type="datetimeFigureOut">
              <a:rPr lang="en-US" smtClean="0"/>
              <a:pPr/>
              <a:t>4/10/2011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F68E8A-4EA9-4003-B5C5-4E18DDB8E9C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735AB8-B9CF-4EE3-B6AD-7050D1CFB98F}" type="datetimeFigureOut">
              <a:rPr lang="en-US" smtClean="0"/>
              <a:pPr/>
              <a:t>4/10/2011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F68E8A-4EA9-4003-B5C5-4E18DDB8E9C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735AB8-B9CF-4EE3-B6AD-7050D1CFB98F}" type="datetimeFigureOut">
              <a:rPr lang="en-US" smtClean="0"/>
              <a:pPr/>
              <a:t>4/10/2011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F68E8A-4EA9-4003-B5C5-4E18DDB8E9C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735AB8-B9CF-4EE3-B6AD-7050D1CFB98F}" type="datetimeFigureOut">
              <a:rPr lang="en-US" smtClean="0"/>
              <a:pPr/>
              <a:t>4/10/2011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F68E8A-4EA9-4003-B5C5-4E18DDB8E9C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735AB8-B9CF-4EE3-B6AD-7050D1CFB98F}" type="datetimeFigureOut">
              <a:rPr lang="en-US" smtClean="0"/>
              <a:pPr/>
              <a:t>4/10/2011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F68E8A-4EA9-4003-B5C5-4E18DDB8E9C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735AB8-B9CF-4EE3-B6AD-7050D1CFB98F}" type="datetimeFigureOut">
              <a:rPr lang="en-US" smtClean="0"/>
              <a:pPr/>
              <a:t>4/10/2011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F68E8A-4EA9-4003-B5C5-4E18DDB8E9C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735AB8-B9CF-4EE3-B6AD-7050D1CFB98F}" type="datetimeFigureOut">
              <a:rPr lang="en-US" smtClean="0"/>
              <a:pPr/>
              <a:t>4/10/2011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F68E8A-4EA9-4003-B5C5-4E18DDB8E9C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4.png"/><Relationship Id="rId7" Type="http://schemas.openxmlformats.org/officeDocument/2006/relationships/hyperlink" Target="http://www.imdb.com/media/rm1504680192/tt0335345"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hyperlink" Target="http://www.imdb.com/media/rm1908907264/tt0335345" TargetMode="Externa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4"/>
          <p:cNvSpPr txBox="1">
            <a:spLocks noChangeArrowheads="1"/>
          </p:cNvSpPr>
          <p:nvPr/>
        </p:nvSpPr>
        <p:spPr bwMode="auto">
          <a:xfrm>
            <a:off x="304800" y="0"/>
            <a:ext cx="8458200" cy="2124075"/>
          </a:xfrm>
          <a:prstGeom prst="rect">
            <a:avLst/>
          </a:prstGeom>
          <a:noFill/>
          <a:ln w="9525">
            <a:noFill/>
            <a:miter lim="800000"/>
            <a:headEnd/>
            <a:tailEnd/>
          </a:ln>
        </p:spPr>
        <p:txBody>
          <a:bodyPr>
            <a:spAutoFit/>
          </a:bodyPr>
          <a:lstStyle/>
          <a:p>
            <a:pPr algn="ctr"/>
            <a:r>
              <a:rPr lang="en-US" sz="6600" b="1">
                <a:latin typeface="Calibri" pitchFamily="34" charset="0"/>
              </a:rPr>
              <a:t>WELCOME TO </a:t>
            </a:r>
          </a:p>
          <a:p>
            <a:pPr algn="ctr"/>
            <a:r>
              <a:rPr lang="en-US" sz="6600" b="1">
                <a:latin typeface="Calibri" pitchFamily="34" charset="0"/>
              </a:rPr>
              <a:t>ALL NATIONS CHAPEL</a:t>
            </a:r>
          </a:p>
        </p:txBody>
      </p:sp>
      <p:pic>
        <p:nvPicPr>
          <p:cNvPr id="10" name="Picture 4" descr="chaplain_crest.jpg"/>
          <p:cNvPicPr>
            <a:picLocks noChangeAspect="1"/>
          </p:cNvPicPr>
          <p:nvPr/>
        </p:nvPicPr>
        <p:blipFill>
          <a:blip r:embed="rId2" cstate="print"/>
          <a:srcRect/>
          <a:stretch>
            <a:fillRect/>
          </a:stretch>
        </p:blipFill>
        <p:spPr bwMode="auto">
          <a:xfrm>
            <a:off x="3505200" y="1828800"/>
            <a:ext cx="1869440" cy="2438400"/>
          </a:xfrm>
          <a:prstGeom prst="ellipse">
            <a:avLst/>
          </a:prstGeom>
          <a:ln>
            <a:noFill/>
          </a:ln>
          <a:effectLst>
            <a:softEdge rad="112500"/>
          </a:effectLst>
        </p:spPr>
      </p:pic>
      <p:sp>
        <p:nvSpPr>
          <p:cNvPr id="8" name="Slide Number Placeholder 7"/>
          <p:cNvSpPr>
            <a:spLocks noGrp="1"/>
          </p:cNvSpPr>
          <p:nvPr>
            <p:ph type="sldNum" sz="quarter" idx="12"/>
          </p:nvPr>
        </p:nvSpPr>
        <p:spPr/>
        <p:txBody>
          <a:bodyPr/>
          <a:lstStyle/>
          <a:p>
            <a:pPr>
              <a:defRPr/>
            </a:pPr>
            <a:fld id="{B792C8CC-2CE8-4B6E-ABFD-C2F9E44AE79E}" type="slidenum">
              <a:rPr lang="en-US" smtClean="0"/>
              <a:pPr>
                <a:defRPr/>
              </a:pPr>
              <a:t>1</a:t>
            </a:fld>
            <a:endParaRPr lang="en-US" dirty="0"/>
          </a:p>
        </p:txBody>
      </p:sp>
      <p:sp>
        <p:nvSpPr>
          <p:cNvPr id="3079" name="TextBox 8"/>
          <p:cNvSpPr txBox="1">
            <a:spLocks noChangeArrowheads="1"/>
          </p:cNvSpPr>
          <p:nvPr/>
        </p:nvSpPr>
        <p:spPr bwMode="auto">
          <a:xfrm>
            <a:off x="2590800" y="4648200"/>
            <a:ext cx="3810000" cy="584775"/>
          </a:xfrm>
          <a:prstGeom prst="rect">
            <a:avLst/>
          </a:prstGeom>
          <a:noFill/>
          <a:ln w="9525">
            <a:noFill/>
            <a:miter lim="800000"/>
            <a:headEnd/>
            <a:tailEnd/>
          </a:ln>
        </p:spPr>
        <p:txBody>
          <a:bodyPr>
            <a:spAutoFit/>
          </a:bodyPr>
          <a:lstStyle/>
          <a:p>
            <a:pPr algn="ctr"/>
            <a:r>
              <a:rPr lang="en-US" sz="3200" b="1" dirty="0" smtClean="0">
                <a:solidFill>
                  <a:srgbClr val="FFFF00"/>
                </a:solidFill>
              </a:rPr>
              <a:t>10 APRIL 2011</a:t>
            </a:r>
            <a:endParaRPr lang="en-US" sz="3200" b="1" dirty="0">
              <a:solidFill>
                <a:srgbClr val="FFFF00"/>
              </a:solidFill>
            </a:endParaRPr>
          </a:p>
        </p:txBody>
      </p:sp>
      <p:pic>
        <p:nvPicPr>
          <p:cNvPr id="2050" name="Picture 2"/>
          <p:cNvPicPr>
            <a:picLocks noChangeAspect="1" noChangeArrowheads="1"/>
          </p:cNvPicPr>
          <p:nvPr/>
        </p:nvPicPr>
        <p:blipFill>
          <a:blip r:embed="rId3" cstate="print"/>
          <a:srcRect/>
          <a:stretch>
            <a:fillRect/>
          </a:stretch>
        </p:blipFill>
        <p:spPr bwMode="auto">
          <a:xfrm>
            <a:off x="1295400" y="2362200"/>
            <a:ext cx="1905000" cy="1617266"/>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5638800" y="2286000"/>
            <a:ext cx="1800225" cy="18116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381000" y="1066800"/>
            <a:ext cx="8229600" cy="4924425"/>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effectLst/>
                <a:latin typeface="Arial" pitchFamily="34" charset="0"/>
                <a:ea typeface="Times New Roman" pitchFamily="18" charset="0"/>
                <a:cs typeface="Arial" pitchFamily="34" charset="0"/>
              </a:rPr>
              <a:t>You are Lord of creation and Lord of my life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effectLst/>
                <a:latin typeface="Arial" pitchFamily="34" charset="0"/>
                <a:ea typeface="Times New Roman" pitchFamily="18" charset="0"/>
                <a:cs typeface="Arial" pitchFamily="34" charset="0"/>
              </a:rPr>
              <a:t>Lord of the land and the sea</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effectLst/>
                <a:latin typeface="Arial" pitchFamily="34" charset="0"/>
                <a:ea typeface="Times New Roman" pitchFamily="18" charset="0"/>
                <a:cs typeface="Arial" pitchFamily="34" charset="0"/>
              </a:rPr>
              <a:t>You were Lord of the heavens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effectLst/>
                <a:latin typeface="Arial" pitchFamily="34" charset="0"/>
                <a:ea typeface="Times New Roman" pitchFamily="18" charset="0"/>
                <a:cs typeface="Arial" pitchFamily="34" charset="0"/>
              </a:rPr>
              <a:t>before there was time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effectLst/>
                <a:latin typeface="Arial" pitchFamily="34" charset="0"/>
                <a:ea typeface="Times New Roman" pitchFamily="18" charset="0"/>
                <a:cs typeface="Arial" pitchFamily="34" charset="0"/>
              </a:rPr>
              <a:t>And Lord of all Lords you will be</a:t>
            </a:r>
          </a:p>
          <a:p>
            <a:pPr marL="0" marR="0" lvl="0" indent="0" algn="ctr" defTabSz="914400" rtl="0" eaLnBrk="1" fontAlgn="base" latinLnBrk="0" hangingPunct="1">
              <a:lnSpc>
                <a:spcPct val="100000"/>
              </a:lnSpc>
              <a:spcBef>
                <a:spcPct val="0"/>
              </a:spcBef>
              <a:spcAft>
                <a:spcPct val="0"/>
              </a:spcAft>
              <a:buClrTx/>
              <a:buSzTx/>
              <a:buFontTx/>
              <a:buNone/>
              <a:tabLst/>
            </a:pPr>
            <a:endParaRPr lang="en-US" sz="3200" dirty="0" smtClean="0">
              <a:latin typeface="Arial" pitchFamily="34" charset="0"/>
              <a:ea typeface="Times New Roman" pitchFamily="18"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381000" y="1676400"/>
            <a:ext cx="8229600" cy="3447098"/>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effectLst/>
                <a:latin typeface="Arial" pitchFamily="34" charset="0"/>
                <a:ea typeface="Times New Roman" pitchFamily="18" charset="0"/>
                <a:cs typeface="Arial" pitchFamily="34" charset="0"/>
              </a:rPr>
              <a:t>We bow down and we worship You Lord</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effectLst/>
                <a:latin typeface="Arial" pitchFamily="34" charset="0"/>
                <a:ea typeface="Times New Roman" pitchFamily="18" charset="0"/>
                <a:cs typeface="Arial" pitchFamily="34" charset="0"/>
              </a:rPr>
              <a:t>We bow down and we worship You Lord</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effectLst/>
                <a:latin typeface="Arial" pitchFamily="34" charset="0"/>
                <a:ea typeface="Times New Roman" pitchFamily="18" charset="0"/>
                <a:cs typeface="Arial" pitchFamily="34" charset="0"/>
              </a:rPr>
              <a:t>We bow down and we worship You Lord</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effectLst/>
                <a:latin typeface="Arial" pitchFamily="34" charset="0"/>
                <a:ea typeface="Times New Roman" pitchFamily="18" charset="0"/>
                <a:cs typeface="Arial" pitchFamily="34" charset="0"/>
              </a:rPr>
              <a:t>Lord of all Lords You will be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457200" y="1219200"/>
            <a:ext cx="8229600" cy="4431983"/>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effectLst/>
                <a:latin typeface="Arial" pitchFamily="34" charset="0"/>
                <a:ea typeface="Times New Roman" pitchFamily="18" charset="0"/>
                <a:cs typeface="Arial" pitchFamily="34" charset="0"/>
              </a:rPr>
              <a:t>You are King of creation and King of my life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effectLst/>
                <a:latin typeface="Arial" pitchFamily="34" charset="0"/>
                <a:ea typeface="Times New Roman" pitchFamily="18" charset="0"/>
                <a:cs typeface="Arial" pitchFamily="34" charset="0"/>
              </a:rPr>
              <a:t>King of the land and the sea</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effectLst/>
                <a:latin typeface="Arial" pitchFamily="34" charset="0"/>
                <a:ea typeface="Times New Roman" pitchFamily="18" charset="0"/>
                <a:cs typeface="Arial" pitchFamily="34" charset="0"/>
              </a:rPr>
              <a:t>You were King of the heavens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effectLst/>
                <a:latin typeface="Arial" pitchFamily="34" charset="0"/>
                <a:ea typeface="Times New Roman" pitchFamily="18" charset="0"/>
                <a:cs typeface="Arial" pitchFamily="34" charset="0"/>
              </a:rPr>
              <a:t>before there was time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effectLst/>
                <a:latin typeface="Arial" pitchFamily="34" charset="0"/>
                <a:ea typeface="Times New Roman" pitchFamily="18" charset="0"/>
                <a:cs typeface="Arial" pitchFamily="34" charset="0"/>
              </a:rPr>
              <a:t>And King of all Kings you will be</a:t>
            </a:r>
            <a:r>
              <a:rPr kumimoji="0" lang="en-US" sz="3200" b="0" i="0" u="none" strike="noStrike" cap="none" normalizeH="0" baseline="0" dirty="0" smtClean="0">
                <a:ln>
                  <a:noFill/>
                </a:ln>
                <a:effectLst/>
                <a:latin typeface="Arial" pitchFamily="34" charset="0"/>
                <a:cs typeface="Arial" pitchFamily="34" charset="0"/>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381000" y="1676400"/>
            <a:ext cx="8229600" cy="3447098"/>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effectLst/>
                <a:latin typeface="Arial" pitchFamily="34" charset="0"/>
                <a:ea typeface="Times New Roman" pitchFamily="18" charset="0"/>
                <a:cs typeface="Arial" pitchFamily="34" charset="0"/>
              </a:rPr>
              <a:t>We bow down and we worship You Lord</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effectLst/>
                <a:latin typeface="Arial" pitchFamily="34" charset="0"/>
                <a:ea typeface="Times New Roman" pitchFamily="18" charset="0"/>
                <a:cs typeface="Arial" pitchFamily="34" charset="0"/>
              </a:rPr>
              <a:t>We bow down and we worship You Lord</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effectLst/>
                <a:latin typeface="Arial" pitchFamily="34" charset="0"/>
                <a:ea typeface="Times New Roman" pitchFamily="18" charset="0"/>
                <a:cs typeface="Arial" pitchFamily="34" charset="0"/>
              </a:rPr>
              <a:t>We bow down and we worship You Lord</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effectLst/>
                <a:latin typeface="Arial" pitchFamily="34" charset="0"/>
                <a:ea typeface="Times New Roman" pitchFamily="18" charset="0"/>
                <a:cs typeface="Arial" pitchFamily="34" charset="0"/>
              </a:rPr>
              <a:t>Lord of all Lords You will be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lstStyle/>
          <a:p>
            <a:r>
              <a:rPr lang="en-US" b="1" dirty="0" smtClean="0"/>
              <a:t>JAMES 5:13-20 (ESV)</a:t>
            </a:r>
            <a:endParaRPr lang="en-US" b="1" dirty="0"/>
          </a:p>
        </p:txBody>
      </p:sp>
      <p:sp>
        <p:nvSpPr>
          <p:cNvPr id="3" name="Content Placeholder 2"/>
          <p:cNvSpPr>
            <a:spLocks noGrp="1"/>
          </p:cNvSpPr>
          <p:nvPr>
            <p:ph idx="1"/>
          </p:nvPr>
        </p:nvSpPr>
        <p:spPr>
          <a:xfrm>
            <a:off x="228600" y="990600"/>
            <a:ext cx="8915400" cy="6172200"/>
          </a:xfrm>
        </p:spPr>
        <p:txBody>
          <a:bodyPr/>
          <a:lstStyle/>
          <a:p>
            <a:pPr marL="514350" indent="-514350">
              <a:buNone/>
            </a:pPr>
            <a:r>
              <a:rPr lang="en-US" b="1" baseline="30000" dirty="0" smtClean="0">
                <a:solidFill>
                  <a:srgbClr val="FFFF00"/>
                </a:solidFill>
              </a:rPr>
              <a:t>13  </a:t>
            </a:r>
            <a:r>
              <a:rPr lang="en-US" b="1" dirty="0" smtClean="0">
                <a:solidFill>
                  <a:srgbClr val="FFFF00"/>
                </a:solidFill>
              </a:rPr>
              <a:t>“Is anyone among you suffering? Let him pray. Is anyone cheerful? Let him sing praise. </a:t>
            </a:r>
            <a:r>
              <a:rPr lang="en-US" b="1" baseline="30000" dirty="0" smtClean="0">
                <a:solidFill>
                  <a:srgbClr val="FFFF00"/>
                </a:solidFill>
              </a:rPr>
              <a:t>14</a:t>
            </a:r>
            <a:r>
              <a:rPr lang="en-US" b="1" dirty="0" smtClean="0">
                <a:solidFill>
                  <a:srgbClr val="FFFF00"/>
                </a:solidFill>
              </a:rPr>
              <a:t>Is anyone among you sick? Let him call for the elders of the church, and let them pray over him, anointing him with oil in the name of the Lord. </a:t>
            </a:r>
            <a:r>
              <a:rPr lang="en-US" b="1" baseline="30000" dirty="0" smtClean="0">
                <a:solidFill>
                  <a:srgbClr val="FFFF00"/>
                </a:solidFill>
              </a:rPr>
              <a:t>15</a:t>
            </a:r>
            <a:r>
              <a:rPr lang="en-US" b="1" dirty="0" smtClean="0">
                <a:solidFill>
                  <a:srgbClr val="FFFF00"/>
                </a:solidFill>
              </a:rPr>
              <a:t>And the prayer of faith will save the one who is sick, and the Lord will raise him up. And if he has committed sins, he will be forgiven. </a:t>
            </a:r>
            <a:r>
              <a:rPr lang="en-US" b="1" baseline="30000" dirty="0" smtClean="0">
                <a:solidFill>
                  <a:srgbClr val="FFFF00"/>
                </a:solidFill>
              </a:rPr>
              <a:t>16</a:t>
            </a:r>
            <a:r>
              <a:rPr lang="en-US" b="1" dirty="0" smtClean="0">
                <a:solidFill>
                  <a:srgbClr val="FFFF00"/>
                </a:solidFill>
              </a:rPr>
              <a:t>Therefore, confess your sins to one another and pray for one another, that you may be healed. The prayer of a righteous person has great power as it is working.” </a:t>
            </a:r>
          </a:p>
          <a:p>
            <a:pPr marL="514350" indent="-514350">
              <a:buNone/>
            </a:pPr>
            <a:endParaRPr lang="en-US" sz="2800" b="1" dirty="0">
              <a:solidFill>
                <a:srgbClr val="FFFF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lstStyle/>
          <a:p>
            <a:r>
              <a:rPr lang="en-US" b="1" dirty="0" smtClean="0"/>
              <a:t>JAMES 5:13-20 (ESV)</a:t>
            </a:r>
            <a:endParaRPr lang="en-US" b="1" dirty="0"/>
          </a:p>
        </p:txBody>
      </p:sp>
      <p:sp>
        <p:nvSpPr>
          <p:cNvPr id="3" name="Content Placeholder 2"/>
          <p:cNvSpPr>
            <a:spLocks noGrp="1"/>
          </p:cNvSpPr>
          <p:nvPr>
            <p:ph idx="1"/>
          </p:nvPr>
        </p:nvSpPr>
        <p:spPr>
          <a:xfrm>
            <a:off x="228600" y="990600"/>
            <a:ext cx="8686800" cy="6172200"/>
          </a:xfrm>
        </p:spPr>
        <p:txBody>
          <a:bodyPr/>
          <a:lstStyle/>
          <a:p>
            <a:pPr marL="514350" indent="-514350">
              <a:buNone/>
            </a:pPr>
            <a:r>
              <a:rPr lang="en-US" b="1" baseline="30000" dirty="0" smtClean="0">
                <a:solidFill>
                  <a:srgbClr val="FFFF00"/>
                </a:solidFill>
              </a:rPr>
              <a:t>17  </a:t>
            </a:r>
            <a:r>
              <a:rPr lang="en-US" b="1" dirty="0" smtClean="0">
                <a:solidFill>
                  <a:srgbClr val="FFFF00"/>
                </a:solidFill>
              </a:rPr>
              <a:t>“Elijah was a man with a nature like ours, and he prayed fervently that it might not rain, and for three years and six months it did not rain on the earth. </a:t>
            </a:r>
            <a:r>
              <a:rPr lang="en-US" b="1" baseline="30000" dirty="0" smtClean="0">
                <a:solidFill>
                  <a:srgbClr val="FFFF00"/>
                </a:solidFill>
              </a:rPr>
              <a:t>18</a:t>
            </a:r>
            <a:r>
              <a:rPr lang="en-US" b="1" dirty="0" smtClean="0">
                <a:solidFill>
                  <a:srgbClr val="FFFF00"/>
                </a:solidFill>
              </a:rPr>
              <a:t> Then he prayed again, and heaven gave rain, and the earth bore its fruit.  </a:t>
            </a:r>
            <a:r>
              <a:rPr lang="en-US" b="1" baseline="30000" dirty="0" smtClean="0">
                <a:solidFill>
                  <a:srgbClr val="FFFF00"/>
                </a:solidFill>
              </a:rPr>
              <a:t>19</a:t>
            </a:r>
            <a:r>
              <a:rPr lang="en-US" b="1" dirty="0" smtClean="0">
                <a:solidFill>
                  <a:srgbClr val="FFFF00"/>
                </a:solidFill>
              </a:rPr>
              <a:t>My brothers, if anyone among you wanders from the truth and someone brings him back, </a:t>
            </a:r>
            <a:r>
              <a:rPr lang="en-US" b="1" baseline="30000" dirty="0" smtClean="0">
                <a:solidFill>
                  <a:srgbClr val="FFFF00"/>
                </a:solidFill>
              </a:rPr>
              <a:t>20</a:t>
            </a:r>
            <a:r>
              <a:rPr lang="en-US" b="1" dirty="0" smtClean="0">
                <a:solidFill>
                  <a:srgbClr val="FFFF00"/>
                </a:solidFill>
              </a:rPr>
              <a:t>let him know that whoever brings back a sinner from his wandering will save his soul from death and will cover a multitude of sins.”</a:t>
            </a:r>
            <a:endParaRPr lang="en-US" b="1" dirty="0">
              <a:solidFill>
                <a:srgbClr val="FFFF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p:txBody>
          <a:bodyPr/>
          <a:lstStyle/>
          <a:p>
            <a:r>
              <a:rPr lang="en-US" sz="4800" b="1" smtClean="0"/>
              <a:t>PASTORAL PRAYER -</a:t>
            </a:r>
          </a:p>
        </p:txBody>
      </p:sp>
      <p:sp>
        <p:nvSpPr>
          <p:cNvPr id="8195" name="Subtitle 2"/>
          <p:cNvSpPr>
            <a:spLocks noGrp="1"/>
          </p:cNvSpPr>
          <p:nvPr>
            <p:ph type="subTitle" idx="1"/>
          </p:nvPr>
        </p:nvSpPr>
        <p:spPr>
          <a:xfrm>
            <a:off x="1371600" y="3352800"/>
            <a:ext cx="6400800" cy="1676400"/>
          </a:xfrm>
        </p:spPr>
        <p:txBody>
          <a:bodyPr>
            <a:normAutofit lnSpcReduction="10000"/>
          </a:bodyPr>
          <a:lstStyle/>
          <a:p>
            <a:r>
              <a:rPr lang="en-US" sz="4800" b="1" dirty="0" smtClean="0">
                <a:solidFill>
                  <a:srgbClr val="FFFF00"/>
                </a:solidFill>
              </a:rPr>
              <a:t>TESTIMONIES AND</a:t>
            </a:r>
          </a:p>
          <a:p>
            <a:r>
              <a:rPr lang="en-US" sz="4800" b="1" dirty="0" smtClean="0">
                <a:solidFill>
                  <a:srgbClr val="FFFF00"/>
                </a:solidFill>
              </a:rPr>
              <a:t>SPECIAL REQUESTS</a:t>
            </a:r>
          </a:p>
        </p:txBody>
      </p:sp>
      <p:sp>
        <p:nvSpPr>
          <p:cNvPr id="4" name="Slide Number Placeholder 3"/>
          <p:cNvSpPr>
            <a:spLocks noGrp="1"/>
          </p:cNvSpPr>
          <p:nvPr>
            <p:ph type="sldNum" sz="quarter" idx="12"/>
          </p:nvPr>
        </p:nvSpPr>
        <p:spPr/>
        <p:txBody>
          <a:bodyPr/>
          <a:lstStyle/>
          <a:p>
            <a:pPr>
              <a:defRPr/>
            </a:pPr>
            <a:fld id="{C775C4F8-6024-4FA0-B5C7-19A22B53778C}" type="slidenum">
              <a:rPr lang="en-US" smtClean="0"/>
              <a:pPr>
                <a:defRPr/>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304800" y="2133600"/>
            <a:ext cx="8458200" cy="4154984"/>
          </a:xfrm>
          <a:prstGeom prst="rect">
            <a:avLst/>
          </a:prstGeom>
          <a:noFill/>
          <a:ln w="9525">
            <a:noFill/>
            <a:miter lim="800000"/>
            <a:headEnd/>
            <a:tailEnd/>
          </a:ln>
        </p:spPr>
        <p:txBody>
          <a:bodyPr>
            <a:spAutoFit/>
          </a:bodyPr>
          <a:lstStyle/>
          <a:p>
            <a:pPr algn="ctr" fontAlgn="auto">
              <a:spcBef>
                <a:spcPts val="0"/>
              </a:spcBef>
              <a:spcAft>
                <a:spcPts val="0"/>
              </a:spcAft>
            </a:pPr>
            <a:r>
              <a:rPr lang="en-US" sz="6600" b="1" u="sng" dirty="0">
                <a:solidFill>
                  <a:prstClr val="black"/>
                </a:solidFill>
                <a:latin typeface="Calibri" pitchFamily="34" charset="0"/>
              </a:rPr>
              <a:t>WORSHIP </a:t>
            </a:r>
            <a:r>
              <a:rPr lang="en-US" sz="6600" b="1" u="sng" dirty="0" smtClean="0">
                <a:solidFill>
                  <a:prstClr val="black"/>
                </a:solidFill>
                <a:latin typeface="Calibri" pitchFamily="34" charset="0"/>
              </a:rPr>
              <a:t>SONG </a:t>
            </a:r>
            <a:r>
              <a:rPr lang="en-US" sz="6600" b="1" dirty="0" smtClean="0">
                <a:solidFill>
                  <a:prstClr val="black"/>
                </a:solidFill>
                <a:latin typeface="Calibri" pitchFamily="34" charset="0"/>
              </a:rPr>
              <a:t>–</a:t>
            </a:r>
          </a:p>
          <a:p>
            <a:pPr algn="ctr" fontAlgn="auto">
              <a:spcBef>
                <a:spcPts val="0"/>
              </a:spcBef>
              <a:spcAft>
                <a:spcPts val="0"/>
              </a:spcAft>
            </a:pPr>
            <a:endParaRPr lang="en-US" sz="6600" b="1" dirty="0" smtClean="0">
              <a:solidFill>
                <a:prstClr val="black"/>
              </a:solidFill>
              <a:latin typeface="Calibri" pitchFamily="34" charset="0"/>
            </a:endParaRPr>
          </a:p>
          <a:p>
            <a:pPr algn="ctr" fontAlgn="auto">
              <a:spcBef>
                <a:spcPts val="0"/>
              </a:spcBef>
              <a:spcAft>
                <a:spcPts val="0"/>
              </a:spcAft>
            </a:pPr>
            <a:endParaRPr lang="en-US" sz="6600" b="1" dirty="0" smtClean="0">
              <a:solidFill>
                <a:prstClr val="black"/>
              </a:solidFill>
              <a:latin typeface="Calibri" pitchFamily="34" charset="0"/>
            </a:endParaRPr>
          </a:p>
          <a:p>
            <a:pPr algn="ctr" fontAlgn="auto">
              <a:spcBef>
                <a:spcPts val="0"/>
              </a:spcBef>
              <a:spcAft>
                <a:spcPts val="0"/>
              </a:spcAft>
            </a:pPr>
            <a:endParaRPr lang="en-US" sz="6600" b="1" dirty="0" smtClean="0">
              <a:solidFill>
                <a:prstClr val="black"/>
              </a:solidFill>
              <a:latin typeface="Calibri" pitchFamily="34" charset="0"/>
            </a:endParaRPr>
          </a:p>
        </p:txBody>
      </p:sp>
      <p:sp>
        <p:nvSpPr>
          <p:cNvPr id="3" name="Slide Number Placeholder 2"/>
          <p:cNvSpPr>
            <a:spLocks noGrp="1"/>
          </p:cNvSpPr>
          <p:nvPr>
            <p:ph type="sldNum" sz="quarter" idx="12"/>
          </p:nvPr>
        </p:nvSpPr>
        <p:spPr/>
        <p:txBody>
          <a:bodyPr/>
          <a:lstStyle/>
          <a:p>
            <a:pPr>
              <a:defRPr/>
            </a:pPr>
            <a:fld id="{256CB95A-EBA9-431C-AD1A-70AD576D5B4F}" type="slidenum">
              <a:rPr lang="en-US" smtClean="0">
                <a:solidFill>
                  <a:prstClr val="black">
                    <a:tint val="75000"/>
                  </a:prstClr>
                </a:solidFill>
              </a:rPr>
              <a:pPr>
                <a:defRPr/>
              </a:pPr>
              <a:t>17</a:t>
            </a:fld>
            <a:endParaRPr lang="en-US" dirty="0">
              <a:solidFill>
                <a:prstClr val="black">
                  <a:tint val="75000"/>
                </a:prstClr>
              </a:solidFill>
            </a:endParaRPr>
          </a:p>
        </p:txBody>
      </p:sp>
      <p:sp>
        <p:nvSpPr>
          <p:cNvPr id="4" name="TextBox 1"/>
          <p:cNvSpPr txBox="1">
            <a:spLocks noChangeArrowheads="1"/>
          </p:cNvSpPr>
          <p:nvPr/>
        </p:nvSpPr>
        <p:spPr bwMode="auto">
          <a:xfrm>
            <a:off x="304800" y="2133600"/>
            <a:ext cx="8458200" cy="3139321"/>
          </a:xfrm>
          <a:prstGeom prst="rect">
            <a:avLst/>
          </a:prstGeom>
          <a:noFill/>
          <a:ln w="9525">
            <a:noFill/>
            <a:miter lim="800000"/>
            <a:headEnd/>
            <a:tailEnd/>
          </a:ln>
        </p:spPr>
        <p:txBody>
          <a:bodyPr>
            <a:spAutoFit/>
          </a:bodyPr>
          <a:lstStyle/>
          <a:p>
            <a:pPr algn="ctr" fontAlgn="auto">
              <a:spcBef>
                <a:spcPts val="0"/>
              </a:spcBef>
              <a:spcAft>
                <a:spcPts val="0"/>
              </a:spcAft>
            </a:pPr>
            <a:r>
              <a:rPr lang="en-US" sz="6600" b="1" u="sng" dirty="0">
                <a:solidFill>
                  <a:prstClr val="white"/>
                </a:solidFill>
                <a:latin typeface="Calibri" pitchFamily="34" charset="0"/>
              </a:rPr>
              <a:t>WORSHIP </a:t>
            </a:r>
            <a:r>
              <a:rPr lang="en-US" sz="6600" b="1" u="sng" dirty="0" smtClean="0">
                <a:solidFill>
                  <a:prstClr val="white"/>
                </a:solidFill>
                <a:latin typeface="Calibri" pitchFamily="34" charset="0"/>
              </a:rPr>
              <a:t>SONG </a:t>
            </a:r>
            <a:r>
              <a:rPr lang="en-US" sz="6600" b="1" dirty="0" smtClean="0">
                <a:solidFill>
                  <a:prstClr val="white"/>
                </a:solidFill>
                <a:latin typeface="Calibri" pitchFamily="34" charset="0"/>
              </a:rPr>
              <a:t>–</a:t>
            </a:r>
          </a:p>
          <a:p>
            <a:pPr algn="ctr" fontAlgn="auto">
              <a:spcBef>
                <a:spcPts val="0"/>
              </a:spcBef>
              <a:spcAft>
                <a:spcPts val="0"/>
              </a:spcAft>
            </a:pPr>
            <a:endParaRPr lang="en-US" sz="6600" b="1" dirty="0" smtClean="0">
              <a:solidFill>
                <a:prstClr val="white"/>
              </a:solidFill>
              <a:latin typeface="Calibri" pitchFamily="34" charset="0"/>
            </a:endParaRPr>
          </a:p>
          <a:p>
            <a:pPr algn="ctr" fontAlgn="auto">
              <a:spcBef>
                <a:spcPts val="0"/>
              </a:spcBef>
              <a:spcAft>
                <a:spcPts val="0"/>
              </a:spcAft>
            </a:pPr>
            <a:r>
              <a:rPr lang="en-US" sz="6600" b="1" dirty="0" smtClean="0">
                <a:solidFill>
                  <a:prstClr val="white"/>
                </a:solidFill>
                <a:latin typeface="Calibri" pitchFamily="34" charset="0"/>
              </a:rPr>
              <a:t>Step By Step</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1"/>
          <p:cNvSpPr>
            <a:spLocks noChangeArrowheads="1"/>
          </p:cNvSpPr>
          <p:nvPr/>
        </p:nvSpPr>
        <p:spPr bwMode="auto">
          <a:xfrm>
            <a:off x="0" y="1427441"/>
            <a:ext cx="91440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3200" b="0" i="0" u="none" strike="noStrike" cap="none" normalizeH="0" baseline="0" dirty="0" smtClean="0">
                <a:ln>
                  <a:noFill/>
                </a:ln>
                <a:effectLst/>
                <a:latin typeface="Arial" pitchFamily="34" charset="0"/>
                <a:ea typeface="Times New Roman" pitchFamily="18" charset="0"/>
                <a:cs typeface="Arial" pitchFamily="34" charset="0"/>
              </a:rPr>
              <a:t>Oh God You are my God</a:t>
            </a:r>
            <a:endParaRPr kumimoji="0" lang="en-US" sz="3200" b="0" i="0" u="none" strike="noStrike" cap="none" normalizeH="0" baseline="0" dirty="0" smtClean="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en-US" sz="3200"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3200" b="0" i="0" u="none" strike="noStrike" cap="none" normalizeH="0" baseline="0" dirty="0" smtClean="0">
                <a:ln>
                  <a:noFill/>
                </a:ln>
                <a:effectLst/>
                <a:latin typeface="Arial" pitchFamily="34" charset="0"/>
                <a:ea typeface="Times New Roman" pitchFamily="18" charset="0"/>
                <a:cs typeface="Arial" pitchFamily="34" charset="0"/>
              </a:rPr>
              <a:t>And I will ever praise You</a:t>
            </a:r>
            <a:endParaRPr kumimoji="0" lang="en-US" sz="3200" b="0" i="0" u="none" strike="noStrike" cap="none" normalizeH="0" baseline="0" dirty="0" smtClean="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en-US" sz="3200"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3200" b="0" i="0" u="none" strike="noStrike" cap="none" normalizeH="0" baseline="0" dirty="0" smtClean="0">
                <a:ln>
                  <a:noFill/>
                </a:ln>
                <a:effectLst/>
                <a:latin typeface="Arial" pitchFamily="34" charset="0"/>
                <a:ea typeface="Times New Roman" pitchFamily="18" charset="0"/>
                <a:cs typeface="Arial" pitchFamily="34" charset="0"/>
              </a:rPr>
              <a:t>Oh God You are my God</a:t>
            </a:r>
            <a:endParaRPr kumimoji="0" lang="en-US" sz="3200" b="0" i="0" u="none" strike="noStrike" cap="none" normalizeH="0" baseline="0" dirty="0" smtClean="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en-US" sz="3200"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3200" b="0" i="0" u="none" strike="noStrike" cap="none" normalizeH="0" baseline="0" dirty="0" smtClean="0">
                <a:ln>
                  <a:noFill/>
                </a:ln>
                <a:effectLst/>
                <a:latin typeface="Arial" pitchFamily="34" charset="0"/>
                <a:ea typeface="Times New Roman" pitchFamily="18" charset="0"/>
                <a:cs typeface="Arial" pitchFamily="34" charset="0"/>
              </a:rPr>
              <a:t>And I will ever praise You</a:t>
            </a:r>
            <a:endParaRPr kumimoji="0" lang="en-US" sz="3200" b="0"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1"/>
          <p:cNvSpPr>
            <a:spLocks noChangeArrowheads="1"/>
          </p:cNvSpPr>
          <p:nvPr/>
        </p:nvSpPr>
        <p:spPr bwMode="auto">
          <a:xfrm>
            <a:off x="0" y="1427441"/>
            <a:ext cx="91440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3200" b="0" i="0" u="none" strike="noStrike" cap="none" normalizeH="0" baseline="0" dirty="0" smtClean="0">
                <a:ln>
                  <a:noFill/>
                </a:ln>
                <a:effectLst/>
                <a:latin typeface="Arial" pitchFamily="34" charset="0"/>
                <a:ea typeface="Times New Roman" pitchFamily="18" charset="0"/>
                <a:cs typeface="Arial" pitchFamily="34" charset="0"/>
              </a:rPr>
              <a:t>I will seek you in the morning</a:t>
            </a:r>
          </a:p>
          <a:p>
            <a:pPr marL="0" marR="0" lvl="0" indent="0" algn="ctr"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en-US" sz="3200" b="0" i="0" u="none" strike="noStrike" cap="none" normalizeH="0" baseline="0" dirty="0" smtClean="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3200" b="0" i="0" u="none" strike="noStrike" cap="none" normalizeH="0" baseline="0" dirty="0" smtClean="0">
                <a:ln>
                  <a:noFill/>
                </a:ln>
                <a:effectLst/>
                <a:latin typeface="Arial" pitchFamily="34" charset="0"/>
                <a:ea typeface="Times New Roman" pitchFamily="18" charset="0"/>
                <a:cs typeface="Arial" pitchFamily="34" charset="0"/>
              </a:rPr>
              <a:t>And I will learn to walk in your ways</a:t>
            </a:r>
          </a:p>
          <a:p>
            <a:pPr marL="0" marR="0" lvl="0" indent="0" algn="ctr"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en-US" sz="3200" b="0" i="0" u="none" strike="noStrike" cap="none" normalizeH="0" baseline="0" dirty="0" smtClean="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3200" b="0" i="0" u="none" strike="noStrike" cap="none" normalizeH="0" baseline="0" dirty="0" smtClean="0">
                <a:ln>
                  <a:noFill/>
                </a:ln>
                <a:effectLst/>
                <a:latin typeface="Arial" pitchFamily="34" charset="0"/>
                <a:ea typeface="Times New Roman" pitchFamily="18" charset="0"/>
                <a:cs typeface="Arial" pitchFamily="34" charset="0"/>
              </a:rPr>
              <a:t>And step by step you'll lead me</a:t>
            </a:r>
          </a:p>
          <a:p>
            <a:pPr marL="0" marR="0" lvl="0" indent="0" algn="ctr"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en-US" sz="3200" b="0" i="0" u="none" strike="noStrike" cap="none" normalizeH="0" baseline="0" dirty="0" smtClean="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3200" b="0" i="0" u="none" strike="noStrike" cap="none" normalizeH="0" baseline="0" dirty="0" smtClean="0">
                <a:ln>
                  <a:noFill/>
                </a:ln>
                <a:effectLst/>
                <a:latin typeface="Arial" pitchFamily="34" charset="0"/>
                <a:ea typeface="Times New Roman" pitchFamily="18" charset="0"/>
                <a:cs typeface="Arial" pitchFamily="34" charset="0"/>
              </a:rPr>
              <a:t>And I will follow you all of my days.</a:t>
            </a:r>
            <a:endParaRPr kumimoji="0" lang="en-US" sz="3200" b="0"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28600" y="2362200"/>
          <a:ext cx="4038600" cy="1116330"/>
        </p:xfrm>
        <a:graphic>
          <a:graphicData uri="http://schemas.openxmlformats.org/drawingml/2006/table">
            <a:tbl>
              <a:tblPr firstRow="1" firstCol="1" lastCol="1"/>
              <a:tblGrid>
                <a:gridCol w="2008009"/>
                <a:gridCol w="2030591"/>
              </a:tblGrid>
              <a:tr h="271449">
                <a:tc>
                  <a:txBody>
                    <a:bodyPr/>
                    <a:lstStyle/>
                    <a:p>
                      <a:pPr algn="l" fontAlgn="b"/>
                      <a:r>
                        <a:rPr lang="en-US" sz="2000" b="1" i="0" u="none" strike="noStrike" dirty="0" smtClean="0">
                          <a:solidFill>
                            <a:schemeClr val="tx1"/>
                          </a:solidFill>
                          <a:latin typeface="Calibri"/>
                        </a:rPr>
                        <a:t>Protestant</a:t>
                      </a:r>
                      <a:r>
                        <a:rPr lang="en-US" sz="2000" b="1" i="0" u="none" strike="noStrike" baseline="0" dirty="0" smtClean="0">
                          <a:solidFill>
                            <a:schemeClr val="tx1"/>
                          </a:solidFill>
                          <a:latin typeface="Calibri"/>
                        </a:rPr>
                        <a:t> SVC</a:t>
                      </a:r>
                    </a:p>
                    <a:p>
                      <a:pPr algn="l" fontAlgn="b"/>
                      <a:r>
                        <a:rPr lang="en-US" sz="2000" b="1" i="0" u="none" strike="noStrike" baseline="0" dirty="0" smtClean="0">
                          <a:solidFill>
                            <a:schemeClr val="tx1"/>
                          </a:solidFill>
                          <a:latin typeface="Calibri"/>
                        </a:rPr>
                        <a:t>Gospel SVC</a:t>
                      </a:r>
                      <a:endParaRPr lang="en-US" sz="2000" b="1" i="0" u="none" strike="noStrike" dirty="0">
                        <a:solidFill>
                          <a:schemeClr val="tx1"/>
                        </a:solidFill>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2000" b="1" i="0" u="none" strike="noStrike" dirty="0" smtClean="0">
                          <a:solidFill>
                            <a:schemeClr val="tx1"/>
                          </a:solidFill>
                          <a:latin typeface="Calibri"/>
                        </a:rPr>
                        <a:t>SUN 1030</a:t>
                      </a:r>
                    </a:p>
                    <a:p>
                      <a:pPr algn="l" fontAlgn="b"/>
                      <a:r>
                        <a:rPr lang="en-US" sz="2000" b="1" i="0" u="none" strike="noStrike" dirty="0" smtClean="0">
                          <a:solidFill>
                            <a:schemeClr val="tx1"/>
                          </a:solidFill>
                          <a:latin typeface="Calibri"/>
                        </a:rPr>
                        <a:t>SUN 1915 </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271449">
                <a:tc>
                  <a:txBody>
                    <a:bodyPr/>
                    <a:lstStyle/>
                    <a:p>
                      <a:pPr algn="l" fontAlgn="b"/>
                      <a:r>
                        <a:rPr lang="en-US" sz="2000" b="1" i="0" u="none" strike="noStrike" dirty="0" smtClean="0">
                          <a:solidFill>
                            <a:schemeClr val="tx1"/>
                          </a:solidFill>
                          <a:latin typeface="Calibri"/>
                        </a:rPr>
                        <a:t>Catholic</a:t>
                      </a:r>
                      <a:r>
                        <a:rPr lang="en-US" sz="2000" b="1" i="0" u="none" strike="noStrike" baseline="0" dirty="0" smtClean="0">
                          <a:solidFill>
                            <a:schemeClr val="tx1"/>
                          </a:solidFill>
                          <a:latin typeface="Calibri"/>
                        </a:rPr>
                        <a:t> Mass</a:t>
                      </a:r>
                      <a:endParaRPr lang="en-US" sz="2000" b="1" i="0" u="none" strike="noStrike" dirty="0">
                        <a:solidFill>
                          <a:schemeClr val="tx1"/>
                        </a:solidFill>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buFont typeface="Arial" pitchFamily="34" charset="0"/>
                        <a:buNone/>
                      </a:pPr>
                      <a:r>
                        <a:rPr lang="en-US" sz="1600" b="1" i="0" u="none" strike="noStrike" dirty="0" smtClean="0">
                          <a:solidFill>
                            <a:schemeClr val="tx1"/>
                          </a:solidFill>
                          <a:latin typeface="Calibri"/>
                        </a:rPr>
                        <a:t>AS ANNOUNCED</a:t>
                      </a:r>
                      <a:r>
                        <a:rPr lang="en-US" sz="1600" b="1" i="0" u="none" strike="noStrike" baseline="0" dirty="0" smtClean="0">
                          <a:solidFill>
                            <a:schemeClr val="tx1"/>
                          </a:solidFill>
                          <a:latin typeface="Calibri"/>
                        </a:rPr>
                        <a:t> UNTIL WE HAVE A PRIEST.</a:t>
                      </a:r>
                      <a:endParaRPr lang="en-US" sz="1600" b="1" i="0" u="none" strike="noStrike" dirty="0">
                        <a:solidFill>
                          <a:schemeClr val="tx1"/>
                        </a:solidFill>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7" name="Rectangle 6"/>
          <p:cNvSpPr/>
          <p:nvPr/>
        </p:nvSpPr>
        <p:spPr>
          <a:xfrm>
            <a:off x="381000" y="1676400"/>
            <a:ext cx="3505200" cy="707886"/>
          </a:xfrm>
          <a:prstGeom prst="rect">
            <a:avLst/>
          </a:prstGeom>
          <a:noFill/>
        </p:spPr>
        <p:txBody>
          <a:bodyPr wrap="square">
            <a:spAutoFit/>
          </a:bodyPr>
          <a:lstStyle/>
          <a:p>
            <a:pPr algn="ctr" fontAlgn="auto">
              <a:spcBef>
                <a:spcPts val="0"/>
              </a:spcBef>
              <a:spcAft>
                <a:spcPts val="0"/>
              </a:spcAft>
              <a:defRPr/>
            </a:pPr>
            <a:r>
              <a:rPr lang="en-US" sz="4000" b="1" u="sng" dirty="0">
                <a:ln w="1905"/>
                <a:solidFill>
                  <a:srgbClr val="0070C0"/>
                </a:solidFill>
                <a:effectLst>
                  <a:innerShdw blurRad="69850" dist="43180" dir="5400000">
                    <a:srgbClr val="000000">
                      <a:alpha val="65000"/>
                    </a:srgbClr>
                  </a:innerShdw>
                </a:effectLst>
                <a:latin typeface="Calibri"/>
              </a:rPr>
              <a:t>Chapel Services </a:t>
            </a:r>
          </a:p>
        </p:txBody>
      </p:sp>
      <p:sp>
        <p:nvSpPr>
          <p:cNvPr id="2056" name="Rectangle 47"/>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endParaRPr lang="en-US">
              <a:solidFill>
                <a:prstClr val="black"/>
              </a:solidFill>
            </a:endParaRPr>
          </a:p>
        </p:txBody>
      </p:sp>
      <p:sp>
        <p:nvSpPr>
          <p:cNvPr id="13" name="TextBox 12"/>
          <p:cNvSpPr txBox="1"/>
          <p:nvPr/>
        </p:nvSpPr>
        <p:spPr>
          <a:xfrm>
            <a:off x="914400" y="3581400"/>
            <a:ext cx="4191000" cy="707886"/>
          </a:xfrm>
          <a:prstGeom prst="rect">
            <a:avLst/>
          </a:prstGeom>
          <a:noFill/>
        </p:spPr>
        <p:txBody>
          <a:bodyPr wrap="square">
            <a:spAutoFit/>
          </a:bodyPr>
          <a:lstStyle/>
          <a:p>
            <a:pPr algn="ctr">
              <a:defRPr/>
            </a:pPr>
            <a:r>
              <a:rPr lang="en-US" sz="4000" b="1" dirty="0" smtClean="0">
                <a:ln w="1905"/>
                <a:solidFill>
                  <a:srgbClr val="4F81BD">
                    <a:lumMod val="75000"/>
                  </a:srgbClr>
                </a:solidFill>
                <a:effectLst>
                  <a:innerShdw blurRad="69850" dist="43180" dir="5400000">
                    <a:srgbClr val="000000">
                      <a:alpha val="65000"/>
                    </a:srgbClr>
                  </a:innerShdw>
                </a:effectLst>
                <a:latin typeface="Calibri"/>
              </a:rPr>
              <a:t> </a:t>
            </a:r>
            <a:r>
              <a:rPr lang="en-US" sz="4000" b="1" u="sng" dirty="0" smtClean="0">
                <a:ln w="1905"/>
                <a:solidFill>
                  <a:srgbClr val="0070C0"/>
                </a:solidFill>
                <a:effectLst>
                  <a:innerShdw blurRad="69850" dist="43180" dir="5400000">
                    <a:srgbClr val="000000">
                      <a:alpha val="65000"/>
                    </a:srgbClr>
                  </a:innerShdw>
                </a:effectLst>
                <a:latin typeface="Calibri"/>
              </a:rPr>
              <a:t>Chaplain Studies</a:t>
            </a:r>
            <a:endParaRPr lang="en-US" sz="4000" u="sng" dirty="0">
              <a:solidFill>
                <a:srgbClr val="0070C0"/>
              </a:solidFill>
            </a:endParaRPr>
          </a:p>
        </p:txBody>
      </p:sp>
      <p:pic>
        <p:nvPicPr>
          <p:cNvPr id="2060" name="Picture 33" descr="chaplain_crest"/>
          <p:cNvPicPr>
            <a:picLocks noChangeAspect="1" noChangeArrowheads="1"/>
          </p:cNvPicPr>
          <p:nvPr/>
        </p:nvPicPr>
        <p:blipFill>
          <a:blip r:embed="rId2" cstate="print"/>
          <a:srcRect/>
          <a:stretch>
            <a:fillRect/>
          </a:stretch>
        </p:blipFill>
        <p:spPr bwMode="auto">
          <a:xfrm>
            <a:off x="3809999" y="152400"/>
            <a:ext cx="1524001" cy="2147456"/>
          </a:xfrm>
          <a:prstGeom prst="rect">
            <a:avLst/>
          </a:prstGeom>
          <a:noFill/>
          <a:ln w="9525" algn="in">
            <a:noFill/>
            <a:miter lim="800000"/>
            <a:headEnd/>
            <a:tailEnd/>
          </a:ln>
        </p:spPr>
      </p:pic>
      <p:graphicFrame>
        <p:nvGraphicFramePr>
          <p:cNvPr id="14" name="Table 13"/>
          <p:cNvGraphicFramePr>
            <a:graphicFrameLocks noGrp="1"/>
          </p:cNvGraphicFramePr>
          <p:nvPr/>
        </p:nvGraphicFramePr>
        <p:xfrm>
          <a:off x="228600" y="4267200"/>
          <a:ext cx="5791200" cy="1000125"/>
        </p:xfrm>
        <a:graphic>
          <a:graphicData uri="http://schemas.openxmlformats.org/drawingml/2006/table">
            <a:tbl>
              <a:tblPr firstRow="1" firstCol="1" lastCol="1"/>
              <a:tblGrid>
                <a:gridCol w="3251201"/>
                <a:gridCol w="2539999"/>
              </a:tblGrid>
              <a:tr h="304800">
                <a:tc>
                  <a:txBody>
                    <a:bodyPr/>
                    <a:lstStyle/>
                    <a:p>
                      <a:pPr algn="l" fontAlgn="b"/>
                      <a:r>
                        <a:rPr lang="en-US" sz="2000" b="1" i="0" u="none" strike="noStrike" dirty="0" smtClean="0">
                          <a:solidFill>
                            <a:schemeClr val="tx1"/>
                          </a:solidFill>
                          <a:latin typeface="Calibri"/>
                        </a:rPr>
                        <a:t>Gospel</a:t>
                      </a:r>
                      <a:r>
                        <a:rPr lang="en-US" sz="2000" b="1" i="0" u="none" strike="noStrike" baseline="0" dirty="0" smtClean="0">
                          <a:solidFill>
                            <a:schemeClr val="tx1"/>
                          </a:solidFill>
                          <a:latin typeface="Calibri"/>
                        </a:rPr>
                        <a:t> of John Study - Annex</a:t>
                      </a:r>
                      <a:endParaRPr lang="en-US" sz="2000" b="1" i="0" u="none" strike="noStrike" dirty="0" smtClean="0">
                        <a:solidFill>
                          <a:schemeClr val="tx1"/>
                        </a:solidFill>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2000" b="1" i="0" u="none" strike="noStrike" baseline="0" dirty="0" smtClean="0">
                          <a:solidFill>
                            <a:schemeClr val="tx1"/>
                          </a:solidFill>
                          <a:latin typeface="Calibri"/>
                        </a:rPr>
                        <a:t>WED              1900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l" fontAlgn="b"/>
                      <a:r>
                        <a:rPr lang="en-US" sz="2000" b="1" i="0" u="none" strike="noStrike" dirty="0" smtClean="0">
                          <a:solidFill>
                            <a:schemeClr val="tx1"/>
                          </a:solidFill>
                          <a:latin typeface="Calibri"/>
                        </a:rPr>
                        <a:t>Book of Galatians – Annex</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2000" b="1" i="0" u="none" strike="noStrike" baseline="0" dirty="0" smtClean="0">
                          <a:solidFill>
                            <a:schemeClr val="tx1"/>
                          </a:solidFill>
                          <a:latin typeface="Calibri"/>
                        </a:rPr>
                        <a:t>FRI                 2000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304742">
                <a:tc>
                  <a:txBody>
                    <a:bodyPr/>
                    <a:lstStyle/>
                    <a:p>
                      <a:pPr algn="l" fontAlgn="b"/>
                      <a:r>
                        <a:rPr lang="en-US" sz="1800" b="1" i="0" u="none" strike="noStrike" dirty="0" smtClean="0">
                          <a:solidFill>
                            <a:schemeClr val="tx1"/>
                          </a:solidFill>
                          <a:latin typeface="Calibri"/>
                        </a:rPr>
                        <a:t>R. C. Sproul Video Study - Annex</a:t>
                      </a:r>
                      <a:endParaRPr lang="en-US" sz="1800" b="1" i="0" u="none" strike="noStrike" dirty="0">
                        <a:solidFill>
                          <a:schemeClr val="tx1"/>
                        </a:solidFill>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2000" b="1" i="0" u="none" strike="noStrike" dirty="0" smtClean="0">
                          <a:solidFill>
                            <a:schemeClr val="tx1"/>
                          </a:solidFill>
                          <a:latin typeface="Calibri"/>
                        </a:rPr>
                        <a:t>SUN               1730</a:t>
                      </a:r>
                      <a:endParaRPr lang="en-US" sz="2000" b="1" i="0" u="none" strike="noStrike" dirty="0">
                        <a:solidFill>
                          <a:schemeClr val="tx1"/>
                        </a:solidFill>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5" name="TextBox 14"/>
          <p:cNvSpPr txBox="1"/>
          <p:nvPr/>
        </p:nvSpPr>
        <p:spPr>
          <a:xfrm>
            <a:off x="4876800" y="1371600"/>
            <a:ext cx="4267200" cy="1077218"/>
          </a:xfrm>
          <a:prstGeom prst="rect">
            <a:avLst/>
          </a:prstGeom>
          <a:noFill/>
        </p:spPr>
        <p:txBody>
          <a:bodyPr wrap="square">
            <a:spAutoFit/>
          </a:bodyPr>
          <a:lstStyle/>
          <a:p>
            <a:pPr algn="ctr">
              <a:defRPr/>
            </a:pPr>
            <a:r>
              <a:rPr lang="en-US" sz="3200" b="1" u="sng" dirty="0" smtClean="0">
                <a:solidFill>
                  <a:srgbClr val="0070C0"/>
                </a:solidFill>
                <a:latin typeface="Calibri"/>
              </a:rPr>
              <a:t>Upcoming Teaching Series – SAT Nights</a:t>
            </a:r>
            <a:endParaRPr lang="en-US" sz="3200" b="1" u="sng" dirty="0">
              <a:solidFill>
                <a:srgbClr val="0070C0"/>
              </a:solidFill>
              <a:latin typeface="Calibri"/>
            </a:endParaRPr>
          </a:p>
        </p:txBody>
      </p:sp>
      <p:graphicFrame>
        <p:nvGraphicFramePr>
          <p:cNvPr id="16" name="Table 15"/>
          <p:cNvGraphicFramePr>
            <a:graphicFrameLocks noGrp="1"/>
          </p:cNvGraphicFramePr>
          <p:nvPr/>
        </p:nvGraphicFramePr>
        <p:xfrm>
          <a:off x="4800600" y="2514600"/>
          <a:ext cx="4953000" cy="838200"/>
        </p:xfrm>
        <a:graphic>
          <a:graphicData uri="http://schemas.openxmlformats.org/drawingml/2006/table">
            <a:tbl>
              <a:tblPr firstRow="1" firstCol="1" lastCol="1"/>
              <a:tblGrid>
                <a:gridCol w="2462653"/>
                <a:gridCol w="2490347"/>
              </a:tblGrid>
              <a:tr h="513545">
                <a:tc>
                  <a:txBody>
                    <a:bodyPr/>
                    <a:lstStyle/>
                    <a:p>
                      <a:pPr algn="l" fontAlgn="b"/>
                      <a:r>
                        <a:rPr lang="en-US" sz="1600" b="1" i="0" u="none" strike="noStrike" dirty="0" smtClean="0">
                          <a:solidFill>
                            <a:schemeClr val="tx1"/>
                          </a:solidFill>
                          <a:latin typeface="Calibri"/>
                        </a:rPr>
                        <a:t>The</a:t>
                      </a:r>
                      <a:r>
                        <a:rPr lang="en-US" sz="1600" b="1" i="0" u="none" strike="noStrike" baseline="0" dirty="0" smtClean="0">
                          <a:solidFill>
                            <a:schemeClr val="tx1"/>
                          </a:solidFill>
                          <a:latin typeface="Calibri"/>
                        </a:rPr>
                        <a:t> Seven Principles for Making  Marriage Work</a:t>
                      </a:r>
                      <a:endParaRPr lang="en-US" sz="1600" b="1" i="0" u="none" strike="noStrike" dirty="0">
                        <a:solidFill>
                          <a:schemeClr val="tx1"/>
                        </a:solidFill>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2000" b="1" i="0" u="none" strike="noStrike" dirty="0" smtClean="0">
                          <a:solidFill>
                            <a:schemeClr val="tx1"/>
                          </a:solidFill>
                          <a:latin typeface="Calibri"/>
                        </a:rPr>
                        <a:t>30 APR – 11 JUN</a:t>
                      </a:r>
                      <a:endParaRPr lang="en-US" sz="2000" b="1" i="0" u="none" strike="noStrike" dirty="0">
                        <a:solidFill>
                          <a:schemeClr val="tx1"/>
                        </a:solidFill>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324655">
                <a:tc>
                  <a:txBody>
                    <a:bodyPr/>
                    <a:lstStyle/>
                    <a:p>
                      <a:pPr algn="l" fontAlgn="b"/>
                      <a:r>
                        <a:rPr lang="en-US" sz="1600" b="1" i="0" u="none" strike="noStrike" dirty="0" smtClean="0">
                          <a:solidFill>
                            <a:schemeClr val="tx1"/>
                          </a:solidFill>
                          <a:latin typeface="Calibri"/>
                        </a:rPr>
                        <a:t>The Five Love Languages</a:t>
                      </a:r>
                      <a:endParaRPr lang="en-US" sz="1600" b="1" i="0" u="none" strike="noStrike" dirty="0">
                        <a:solidFill>
                          <a:schemeClr val="tx1"/>
                        </a:solidFill>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2000" b="1" i="0" u="none" strike="noStrike" dirty="0" smtClean="0">
                          <a:solidFill>
                            <a:schemeClr val="tx1"/>
                          </a:solidFill>
                          <a:latin typeface="Calibri"/>
                        </a:rPr>
                        <a:t>Begins 16 JUL</a:t>
                      </a:r>
                      <a:endParaRPr lang="en-US" sz="2000" b="1" i="0" u="none" strike="noStrike" dirty="0">
                        <a:solidFill>
                          <a:schemeClr val="tx1"/>
                        </a:solidFill>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9" name="TextBox 18"/>
          <p:cNvSpPr txBox="1"/>
          <p:nvPr/>
        </p:nvSpPr>
        <p:spPr>
          <a:xfrm>
            <a:off x="0" y="0"/>
            <a:ext cx="9144000" cy="338554"/>
          </a:xfrm>
          <a:prstGeom prst="rect">
            <a:avLst/>
          </a:prstGeom>
          <a:noFill/>
        </p:spPr>
        <p:txBody>
          <a:bodyPr wrap="square" rtlCol="0">
            <a:spAutoFit/>
          </a:bodyPr>
          <a:lstStyle/>
          <a:p>
            <a:pPr algn="ctr"/>
            <a:r>
              <a:rPr lang="en-US" sz="1600" b="1" u="sng" dirty="0" smtClean="0">
                <a:solidFill>
                  <a:prstClr val="black"/>
                </a:solidFill>
                <a:latin typeface="Arial Black" pitchFamily="34" charset="0"/>
              </a:rPr>
              <a:t>ALL NATIONS CHAPEL &amp; ANNEX (EAST SIDE)</a:t>
            </a:r>
            <a:endParaRPr lang="en-US" sz="1600" b="1" u="sng" dirty="0">
              <a:solidFill>
                <a:prstClr val="black"/>
              </a:solidFill>
              <a:latin typeface="Arial Black" pitchFamily="34" charset="0"/>
            </a:endParaRPr>
          </a:p>
        </p:txBody>
      </p:sp>
      <p:sp>
        <p:nvSpPr>
          <p:cNvPr id="20" name="TextBox 19"/>
          <p:cNvSpPr txBox="1"/>
          <p:nvPr/>
        </p:nvSpPr>
        <p:spPr>
          <a:xfrm>
            <a:off x="1600200" y="685800"/>
            <a:ext cx="1219200" cy="338554"/>
          </a:xfrm>
          <a:prstGeom prst="rect">
            <a:avLst/>
          </a:prstGeom>
          <a:noFill/>
        </p:spPr>
        <p:txBody>
          <a:bodyPr wrap="square" rtlCol="0">
            <a:spAutoFit/>
          </a:bodyPr>
          <a:lstStyle/>
          <a:p>
            <a:r>
              <a:rPr lang="en-US" sz="1600" b="1" dirty="0" smtClean="0">
                <a:solidFill>
                  <a:prstClr val="black"/>
                </a:solidFill>
              </a:rPr>
              <a:t>54</a:t>
            </a:r>
            <a:r>
              <a:rPr lang="en-US" sz="1600" b="1" baseline="30000" dirty="0" smtClean="0">
                <a:solidFill>
                  <a:prstClr val="black"/>
                </a:solidFill>
              </a:rPr>
              <a:t>th</a:t>
            </a:r>
            <a:r>
              <a:rPr lang="en-US" sz="1600" b="1" dirty="0" smtClean="0">
                <a:solidFill>
                  <a:prstClr val="black"/>
                </a:solidFill>
              </a:rPr>
              <a:t> EN</a:t>
            </a:r>
            <a:endParaRPr lang="en-US" sz="1600" b="1" dirty="0">
              <a:solidFill>
                <a:prstClr val="black"/>
              </a:solidFill>
            </a:endParaRPr>
          </a:p>
        </p:txBody>
      </p:sp>
      <p:sp>
        <p:nvSpPr>
          <p:cNvPr id="22" name="TextBox 21"/>
          <p:cNvSpPr txBox="1"/>
          <p:nvPr/>
        </p:nvSpPr>
        <p:spPr>
          <a:xfrm>
            <a:off x="6477000" y="762000"/>
            <a:ext cx="1143000" cy="338554"/>
          </a:xfrm>
          <a:prstGeom prst="rect">
            <a:avLst/>
          </a:prstGeom>
          <a:noFill/>
        </p:spPr>
        <p:txBody>
          <a:bodyPr wrap="square" rtlCol="0">
            <a:spAutoFit/>
          </a:bodyPr>
          <a:lstStyle/>
          <a:p>
            <a:r>
              <a:rPr lang="en-US" sz="1600" b="1" dirty="0" smtClean="0">
                <a:solidFill>
                  <a:prstClr val="black"/>
                </a:solidFill>
              </a:rPr>
              <a:t>2-10 AVN</a:t>
            </a:r>
            <a:endParaRPr lang="en-US" sz="1600" b="1" dirty="0">
              <a:solidFill>
                <a:prstClr val="black"/>
              </a:solidFill>
            </a:endParaRPr>
          </a:p>
        </p:txBody>
      </p:sp>
      <p:sp>
        <p:nvSpPr>
          <p:cNvPr id="23" name="TextBox 22"/>
          <p:cNvSpPr txBox="1"/>
          <p:nvPr/>
        </p:nvSpPr>
        <p:spPr>
          <a:xfrm>
            <a:off x="0" y="5943600"/>
            <a:ext cx="9144000" cy="923330"/>
          </a:xfrm>
          <a:prstGeom prst="rect">
            <a:avLst/>
          </a:prstGeom>
          <a:noFill/>
        </p:spPr>
        <p:txBody>
          <a:bodyPr wrap="square" rtlCol="0">
            <a:spAutoFit/>
          </a:bodyPr>
          <a:lstStyle/>
          <a:p>
            <a:pPr algn="ctr"/>
            <a:r>
              <a:rPr lang="en-US" sz="1600" b="1" u="sng" dirty="0" smtClean="0"/>
              <a:t>Sign Up Now! </a:t>
            </a:r>
          </a:p>
          <a:p>
            <a:r>
              <a:rPr lang="en-US" sz="1200" b="1" dirty="0" smtClean="0"/>
              <a:t>CH Johnson will be teaching a University of Maryland Europe World Religion Class in the Education Center on TUE &amp; THU nights, 2000-2300; SPRING SESSION #2, 22 MAR – 12 MAY.   3 Semester Hours College Credit.  Go Army Ed #185480.</a:t>
            </a:r>
          </a:p>
          <a:p>
            <a:pPr algn="ctr"/>
            <a:r>
              <a:rPr lang="en-US" sz="1400" b="1" dirty="0" smtClean="0"/>
              <a:t>THIS SCHEDULE TAKES EFFECT 4 MARCH, 2011. </a:t>
            </a:r>
            <a:endParaRPr lang="en-US" sz="1400" b="1" dirty="0"/>
          </a:p>
        </p:txBody>
      </p:sp>
      <p:sp>
        <p:nvSpPr>
          <p:cNvPr id="24" name="TextBox 23"/>
          <p:cNvSpPr txBox="1"/>
          <p:nvPr/>
        </p:nvSpPr>
        <p:spPr>
          <a:xfrm>
            <a:off x="5486400" y="3581400"/>
            <a:ext cx="3657600" cy="2369880"/>
          </a:xfrm>
          <a:prstGeom prst="rect">
            <a:avLst/>
          </a:prstGeom>
          <a:noFill/>
        </p:spPr>
        <p:txBody>
          <a:bodyPr wrap="square" rtlCol="0">
            <a:spAutoFit/>
          </a:bodyPr>
          <a:lstStyle/>
          <a:p>
            <a:pPr algn="ctr"/>
            <a:r>
              <a:rPr lang="en-US" b="1" dirty="0" smtClean="0">
                <a:solidFill>
                  <a:srgbClr val="FF0000"/>
                </a:solidFill>
              </a:rPr>
              <a:t>For More Information Contact:</a:t>
            </a:r>
          </a:p>
          <a:p>
            <a:pPr algn="ctr"/>
            <a:endParaRPr lang="en-US" b="1" dirty="0" smtClean="0">
              <a:solidFill>
                <a:srgbClr val="FF0000"/>
              </a:solidFill>
            </a:endParaRPr>
          </a:p>
          <a:p>
            <a:pPr algn="ctr"/>
            <a:r>
              <a:rPr lang="en-US" sz="1600" b="1" dirty="0" smtClean="0">
                <a:solidFill>
                  <a:srgbClr val="FF0000"/>
                </a:solidFill>
              </a:rPr>
              <a:t>CH (CPT) Robinson, PFC Vines </a:t>
            </a:r>
          </a:p>
          <a:p>
            <a:pPr algn="ctr"/>
            <a:r>
              <a:rPr lang="en-US" sz="1600" b="1" dirty="0" smtClean="0">
                <a:solidFill>
                  <a:srgbClr val="FF0000"/>
                </a:solidFill>
              </a:rPr>
              <a:t>(54</a:t>
            </a:r>
            <a:r>
              <a:rPr lang="en-US" sz="1600" b="1" baseline="30000" dirty="0" smtClean="0">
                <a:solidFill>
                  <a:srgbClr val="FF0000"/>
                </a:solidFill>
              </a:rPr>
              <a:t>th</a:t>
            </a:r>
            <a:r>
              <a:rPr lang="en-US" sz="1600" b="1" dirty="0" smtClean="0">
                <a:solidFill>
                  <a:srgbClr val="FF0000"/>
                </a:solidFill>
              </a:rPr>
              <a:t> EN)</a:t>
            </a:r>
          </a:p>
          <a:p>
            <a:pPr algn="ctr"/>
            <a:r>
              <a:rPr lang="en-US" sz="1600" b="1" dirty="0" smtClean="0">
                <a:solidFill>
                  <a:srgbClr val="FF0000"/>
                </a:solidFill>
              </a:rPr>
              <a:t>481-5025/5026</a:t>
            </a:r>
          </a:p>
          <a:p>
            <a:pPr algn="ctr"/>
            <a:endParaRPr lang="en-US" sz="1600" b="1" dirty="0" smtClean="0">
              <a:solidFill>
                <a:srgbClr val="FF0000"/>
              </a:solidFill>
            </a:endParaRPr>
          </a:p>
          <a:p>
            <a:pPr algn="ctr"/>
            <a:r>
              <a:rPr lang="en-US" sz="1600" b="1" dirty="0" smtClean="0">
                <a:solidFill>
                  <a:srgbClr val="FF0000"/>
                </a:solidFill>
              </a:rPr>
              <a:t>CH (CPT-P) Johnson, SPC Macalpin </a:t>
            </a:r>
          </a:p>
          <a:p>
            <a:pPr algn="ctr"/>
            <a:r>
              <a:rPr lang="en-US" sz="1600" b="1" dirty="0" smtClean="0">
                <a:solidFill>
                  <a:srgbClr val="FF0000"/>
                </a:solidFill>
              </a:rPr>
              <a:t>(2-10 AVN)</a:t>
            </a:r>
          </a:p>
          <a:p>
            <a:pPr algn="ctr"/>
            <a:r>
              <a:rPr lang="en-US" sz="1600" b="1" dirty="0" smtClean="0">
                <a:solidFill>
                  <a:srgbClr val="FF0000"/>
                </a:solidFill>
              </a:rPr>
              <a:t>481-5265</a:t>
            </a:r>
            <a:endParaRPr lang="en-US" sz="1600" b="1" dirty="0">
              <a:solidFill>
                <a:srgbClr val="FF0000"/>
              </a:solidFill>
            </a:endParaRPr>
          </a:p>
        </p:txBody>
      </p:sp>
      <p:pic>
        <p:nvPicPr>
          <p:cNvPr id="3074" name="Picture 2"/>
          <p:cNvPicPr>
            <a:picLocks noChangeAspect="1" noChangeArrowheads="1"/>
          </p:cNvPicPr>
          <p:nvPr/>
        </p:nvPicPr>
        <p:blipFill>
          <a:blip r:embed="rId3" cstate="print"/>
          <a:srcRect/>
          <a:stretch>
            <a:fillRect/>
          </a:stretch>
        </p:blipFill>
        <p:spPr bwMode="auto">
          <a:xfrm>
            <a:off x="0" y="228600"/>
            <a:ext cx="1525870" cy="129540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7648575" y="0"/>
            <a:ext cx="1495425" cy="1504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1"/>
          <p:cNvSpPr>
            <a:spLocks noChangeArrowheads="1"/>
          </p:cNvSpPr>
          <p:nvPr/>
        </p:nvSpPr>
        <p:spPr bwMode="auto">
          <a:xfrm>
            <a:off x="0" y="1427441"/>
            <a:ext cx="91440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3200" b="0" i="0" u="none" strike="noStrike" cap="none" normalizeH="0" baseline="0" dirty="0" smtClean="0">
                <a:ln>
                  <a:noFill/>
                </a:ln>
                <a:effectLst/>
                <a:latin typeface="Arial" pitchFamily="34" charset="0"/>
                <a:ea typeface="Times New Roman" pitchFamily="18" charset="0"/>
                <a:cs typeface="Arial" pitchFamily="34" charset="0"/>
              </a:rPr>
              <a:t>Oh God You are my God</a:t>
            </a:r>
            <a:endParaRPr kumimoji="0" lang="en-US" sz="3200" b="0" i="0" u="none" strike="noStrike" cap="none" normalizeH="0" baseline="0" dirty="0" smtClean="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en-US" sz="3200"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3200" b="0" i="0" u="none" strike="noStrike" cap="none" normalizeH="0" baseline="0" dirty="0" smtClean="0">
                <a:ln>
                  <a:noFill/>
                </a:ln>
                <a:effectLst/>
                <a:latin typeface="Arial" pitchFamily="34" charset="0"/>
                <a:ea typeface="Times New Roman" pitchFamily="18" charset="0"/>
                <a:cs typeface="Arial" pitchFamily="34" charset="0"/>
              </a:rPr>
              <a:t>And I will ever praise You</a:t>
            </a:r>
            <a:endParaRPr kumimoji="0" lang="en-US" sz="3200" b="0" i="0" u="none" strike="noStrike" cap="none" normalizeH="0" baseline="0" dirty="0" smtClean="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en-US" sz="3200"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3200" b="0" i="0" u="none" strike="noStrike" cap="none" normalizeH="0" baseline="0" dirty="0" smtClean="0">
                <a:ln>
                  <a:noFill/>
                </a:ln>
                <a:effectLst/>
                <a:latin typeface="Arial" pitchFamily="34" charset="0"/>
                <a:ea typeface="Times New Roman" pitchFamily="18" charset="0"/>
                <a:cs typeface="Arial" pitchFamily="34" charset="0"/>
              </a:rPr>
              <a:t>Oh God You are my God</a:t>
            </a:r>
            <a:endParaRPr kumimoji="0" lang="en-US" sz="3200" b="0" i="0" u="none" strike="noStrike" cap="none" normalizeH="0" baseline="0" dirty="0" smtClean="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en-US" sz="3200"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3200" b="0" i="0" u="none" strike="noStrike" cap="none" normalizeH="0" baseline="0" dirty="0" smtClean="0">
                <a:ln>
                  <a:noFill/>
                </a:ln>
                <a:effectLst/>
                <a:latin typeface="Arial" pitchFamily="34" charset="0"/>
                <a:ea typeface="Times New Roman" pitchFamily="18" charset="0"/>
                <a:cs typeface="Arial" pitchFamily="34" charset="0"/>
              </a:rPr>
              <a:t>And I will ever praise You</a:t>
            </a:r>
            <a:endParaRPr kumimoji="0" lang="en-US" sz="3200" b="0"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1"/>
          <p:cNvSpPr>
            <a:spLocks noChangeArrowheads="1"/>
          </p:cNvSpPr>
          <p:nvPr/>
        </p:nvSpPr>
        <p:spPr bwMode="auto">
          <a:xfrm>
            <a:off x="0" y="1427441"/>
            <a:ext cx="91440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3200" b="0" i="0" u="none" strike="noStrike" cap="none" normalizeH="0" baseline="0" dirty="0" smtClean="0">
                <a:ln>
                  <a:noFill/>
                </a:ln>
                <a:effectLst/>
                <a:latin typeface="Arial" pitchFamily="34" charset="0"/>
                <a:ea typeface="Times New Roman" pitchFamily="18" charset="0"/>
                <a:cs typeface="Arial" pitchFamily="34" charset="0"/>
              </a:rPr>
              <a:t>I will seek you in the morning</a:t>
            </a:r>
          </a:p>
          <a:p>
            <a:pPr marL="0" marR="0" lvl="0" indent="0" algn="ctr"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en-US" sz="3200" b="0" i="0" u="none" strike="noStrike" cap="none" normalizeH="0" baseline="0" dirty="0" smtClean="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3200" b="0" i="0" u="none" strike="noStrike" cap="none" normalizeH="0" baseline="0" dirty="0" smtClean="0">
                <a:ln>
                  <a:noFill/>
                </a:ln>
                <a:effectLst/>
                <a:latin typeface="Arial" pitchFamily="34" charset="0"/>
                <a:ea typeface="Times New Roman" pitchFamily="18" charset="0"/>
                <a:cs typeface="Arial" pitchFamily="34" charset="0"/>
              </a:rPr>
              <a:t>And I will learn to walk in your ways</a:t>
            </a:r>
          </a:p>
          <a:p>
            <a:pPr marL="0" marR="0" lvl="0" indent="0" algn="ctr"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en-US" sz="3200" b="0" i="0" u="none" strike="noStrike" cap="none" normalizeH="0" baseline="0" dirty="0" smtClean="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3200" b="0" i="0" u="none" strike="noStrike" cap="none" normalizeH="0" baseline="0" dirty="0" smtClean="0">
                <a:ln>
                  <a:noFill/>
                </a:ln>
                <a:effectLst/>
                <a:latin typeface="Arial" pitchFamily="34" charset="0"/>
                <a:ea typeface="Times New Roman" pitchFamily="18" charset="0"/>
                <a:cs typeface="Arial" pitchFamily="34" charset="0"/>
              </a:rPr>
              <a:t>And step by step you'll lead me</a:t>
            </a:r>
          </a:p>
          <a:p>
            <a:pPr marL="0" marR="0" lvl="0" indent="0" algn="ctr"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en-US" sz="3200" b="0" i="0" u="none" strike="noStrike" cap="none" normalizeH="0" baseline="0" dirty="0" smtClean="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3200" b="0" i="0" u="none" strike="noStrike" cap="none" normalizeH="0" baseline="0" dirty="0" smtClean="0">
                <a:ln>
                  <a:noFill/>
                </a:ln>
                <a:effectLst/>
                <a:latin typeface="Arial" pitchFamily="34" charset="0"/>
                <a:ea typeface="Times New Roman" pitchFamily="18" charset="0"/>
                <a:cs typeface="Arial" pitchFamily="34" charset="0"/>
              </a:rPr>
              <a:t>And I will follow you all of my days.</a:t>
            </a:r>
            <a:endParaRPr kumimoji="0" lang="en-US" sz="3200" b="0"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304800" y="2133600"/>
            <a:ext cx="8458200" cy="4154984"/>
          </a:xfrm>
          <a:prstGeom prst="rect">
            <a:avLst/>
          </a:prstGeom>
          <a:noFill/>
          <a:ln w="9525">
            <a:noFill/>
            <a:miter lim="800000"/>
            <a:headEnd/>
            <a:tailEnd/>
          </a:ln>
        </p:spPr>
        <p:txBody>
          <a:bodyPr>
            <a:spAutoFit/>
          </a:bodyPr>
          <a:lstStyle/>
          <a:p>
            <a:pPr algn="ctr" fontAlgn="auto">
              <a:spcBef>
                <a:spcPts val="0"/>
              </a:spcBef>
              <a:spcAft>
                <a:spcPts val="0"/>
              </a:spcAft>
            </a:pPr>
            <a:r>
              <a:rPr lang="en-US" sz="6600" b="1" u="sng" dirty="0">
                <a:solidFill>
                  <a:prstClr val="black"/>
                </a:solidFill>
                <a:latin typeface="Calibri" pitchFamily="34" charset="0"/>
              </a:rPr>
              <a:t>WORSHIP </a:t>
            </a:r>
            <a:r>
              <a:rPr lang="en-US" sz="6600" b="1" u="sng" dirty="0" smtClean="0">
                <a:solidFill>
                  <a:prstClr val="black"/>
                </a:solidFill>
                <a:latin typeface="Calibri" pitchFamily="34" charset="0"/>
              </a:rPr>
              <a:t>SONG </a:t>
            </a:r>
            <a:r>
              <a:rPr lang="en-US" sz="6600" b="1" dirty="0" smtClean="0">
                <a:solidFill>
                  <a:prstClr val="black"/>
                </a:solidFill>
                <a:latin typeface="Calibri" pitchFamily="34" charset="0"/>
              </a:rPr>
              <a:t>–</a:t>
            </a:r>
          </a:p>
          <a:p>
            <a:pPr algn="ctr" fontAlgn="auto">
              <a:spcBef>
                <a:spcPts val="0"/>
              </a:spcBef>
              <a:spcAft>
                <a:spcPts val="0"/>
              </a:spcAft>
            </a:pPr>
            <a:endParaRPr lang="en-US" sz="6600" b="1" dirty="0" smtClean="0">
              <a:solidFill>
                <a:prstClr val="black"/>
              </a:solidFill>
              <a:latin typeface="Calibri" pitchFamily="34" charset="0"/>
            </a:endParaRPr>
          </a:p>
          <a:p>
            <a:pPr algn="ctr" fontAlgn="auto">
              <a:spcBef>
                <a:spcPts val="0"/>
              </a:spcBef>
              <a:spcAft>
                <a:spcPts val="0"/>
              </a:spcAft>
            </a:pPr>
            <a:endParaRPr lang="en-US" sz="6600" b="1" dirty="0" smtClean="0">
              <a:solidFill>
                <a:prstClr val="black"/>
              </a:solidFill>
              <a:latin typeface="Calibri" pitchFamily="34" charset="0"/>
            </a:endParaRPr>
          </a:p>
          <a:p>
            <a:pPr algn="ctr" fontAlgn="auto">
              <a:spcBef>
                <a:spcPts val="0"/>
              </a:spcBef>
              <a:spcAft>
                <a:spcPts val="0"/>
              </a:spcAft>
            </a:pPr>
            <a:endParaRPr lang="en-US" sz="6600" b="1" dirty="0" smtClean="0">
              <a:solidFill>
                <a:prstClr val="black"/>
              </a:solidFill>
              <a:latin typeface="Calibri" pitchFamily="34" charset="0"/>
            </a:endParaRPr>
          </a:p>
        </p:txBody>
      </p:sp>
      <p:sp>
        <p:nvSpPr>
          <p:cNvPr id="3" name="Slide Number Placeholder 2"/>
          <p:cNvSpPr>
            <a:spLocks noGrp="1"/>
          </p:cNvSpPr>
          <p:nvPr>
            <p:ph type="sldNum" sz="quarter" idx="12"/>
          </p:nvPr>
        </p:nvSpPr>
        <p:spPr/>
        <p:txBody>
          <a:bodyPr/>
          <a:lstStyle/>
          <a:p>
            <a:pPr>
              <a:defRPr/>
            </a:pPr>
            <a:fld id="{256CB95A-EBA9-431C-AD1A-70AD576D5B4F}" type="slidenum">
              <a:rPr lang="en-US" smtClean="0">
                <a:solidFill>
                  <a:prstClr val="black">
                    <a:tint val="75000"/>
                  </a:prstClr>
                </a:solidFill>
              </a:rPr>
              <a:pPr>
                <a:defRPr/>
              </a:pPr>
              <a:t>22</a:t>
            </a:fld>
            <a:endParaRPr lang="en-US" dirty="0">
              <a:solidFill>
                <a:prstClr val="black">
                  <a:tint val="75000"/>
                </a:prstClr>
              </a:solidFill>
            </a:endParaRPr>
          </a:p>
        </p:txBody>
      </p:sp>
      <p:sp>
        <p:nvSpPr>
          <p:cNvPr id="4" name="TextBox 1"/>
          <p:cNvSpPr txBox="1">
            <a:spLocks noChangeArrowheads="1"/>
          </p:cNvSpPr>
          <p:nvPr/>
        </p:nvSpPr>
        <p:spPr bwMode="auto">
          <a:xfrm>
            <a:off x="304800" y="2133600"/>
            <a:ext cx="8458200" cy="4154984"/>
          </a:xfrm>
          <a:prstGeom prst="rect">
            <a:avLst/>
          </a:prstGeom>
          <a:noFill/>
          <a:ln w="9525">
            <a:noFill/>
            <a:miter lim="800000"/>
            <a:headEnd/>
            <a:tailEnd/>
          </a:ln>
        </p:spPr>
        <p:txBody>
          <a:bodyPr>
            <a:spAutoFit/>
          </a:bodyPr>
          <a:lstStyle/>
          <a:p>
            <a:pPr algn="ctr" fontAlgn="auto">
              <a:spcBef>
                <a:spcPts val="0"/>
              </a:spcBef>
              <a:spcAft>
                <a:spcPts val="0"/>
              </a:spcAft>
            </a:pPr>
            <a:r>
              <a:rPr lang="en-US" sz="6600" b="1" u="sng" dirty="0">
                <a:solidFill>
                  <a:prstClr val="white"/>
                </a:solidFill>
                <a:latin typeface="Calibri" pitchFamily="34" charset="0"/>
              </a:rPr>
              <a:t>WORSHIP </a:t>
            </a:r>
            <a:r>
              <a:rPr lang="en-US" sz="6600" b="1" u="sng" dirty="0" smtClean="0">
                <a:solidFill>
                  <a:prstClr val="white"/>
                </a:solidFill>
                <a:latin typeface="Calibri" pitchFamily="34" charset="0"/>
              </a:rPr>
              <a:t>SONG </a:t>
            </a:r>
            <a:r>
              <a:rPr lang="en-US" sz="6600" b="1" dirty="0" smtClean="0">
                <a:solidFill>
                  <a:prstClr val="white"/>
                </a:solidFill>
                <a:latin typeface="Calibri" pitchFamily="34" charset="0"/>
              </a:rPr>
              <a:t>–</a:t>
            </a:r>
          </a:p>
          <a:p>
            <a:pPr algn="ctr" fontAlgn="auto">
              <a:spcBef>
                <a:spcPts val="0"/>
              </a:spcBef>
              <a:spcAft>
                <a:spcPts val="0"/>
              </a:spcAft>
            </a:pPr>
            <a:endParaRPr lang="en-US" sz="6600" b="1" dirty="0" smtClean="0">
              <a:solidFill>
                <a:prstClr val="white"/>
              </a:solidFill>
              <a:latin typeface="Calibri" pitchFamily="34" charset="0"/>
            </a:endParaRPr>
          </a:p>
          <a:p>
            <a:pPr algn="ctr" fontAlgn="auto">
              <a:spcBef>
                <a:spcPts val="0"/>
              </a:spcBef>
              <a:spcAft>
                <a:spcPts val="0"/>
              </a:spcAft>
            </a:pPr>
            <a:r>
              <a:rPr lang="en-US" sz="6600" b="1" dirty="0" smtClean="0">
                <a:solidFill>
                  <a:prstClr val="white"/>
                </a:solidFill>
                <a:latin typeface="Calibri" pitchFamily="34" charset="0"/>
              </a:rPr>
              <a:t>God is So Good</a:t>
            </a:r>
          </a:p>
          <a:p>
            <a:pPr algn="ctr" fontAlgn="auto">
              <a:spcBef>
                <a:spcPts val="0"/>
              </a:spcBef>
              <a:spcAft>
                <a:spcPts val="0"/>
              </a:spcAft>
            </a:pPr>
            <a:endParaRPr lang="en-US" sz="6600" b="1" dirty="0" smtClean="0">
              <a:solidFill>
                <a:prstClr val="white"/>
              </a:solidFill>
              <a:latin typeface="Calibri"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1"/>
          <p:cNvSpPr>
            <a:spLocks noChangeArrowheads="1"/>
          </p:cNvSpPr>
          <p:nvPr/>
        </p:nvSpPr>
        <p:spPr bwMode="auto">
          <a:xfrm>
            <a:off x="1143000" y="1371600"/>
            <a:ext cx="6867586" cy="403187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effectLst/>
                <a:latin typeface="Arial" pitchFamily="34" charset="0"/>
                <a:ea typeface="Calibri" pitchFamily="34" charset="0"/>
                <a:cs typeface="Arial" pitchFamily="34" charset="0"/>
              </a:rPr>
              <a:t>God is so good, God is so good</a:t>
            </a:r>
            <a:br>
              <a:rPr kumimoji="0" lang="en-US" sz="3200" b="0" i="0" u="none" strike="noStrike" cap="none" normalizeH="0" baseline="0" dirty="0" smtClean="0">
                <a:ln>
                  <a:noFill/>
                </a:ln>
                <a:effectLst/>
                <a:latin typeface="Arial" pitchFamily="34" charset="0"/>
                <a:ea typeface="Calibri" pitchFamily="34" charset="0"/>
                <a:cs typeface="Arial" pitchFamily="34" charset="0"/>
              </a:rPr>
            </a:br>
            <a:r>
              <a:rPr kumimoji="0" lang="en-US" sz="3200" b="0" i="0" u="none" strike="noStrike" cap="none" normalizeH="0" baseline="0" dirty="0" smtClean="0">
                <a:ln>
                  <a:noFill/>
                </a:ln>
                <a:effectLst/>
                <a:latin typeface="Arial" pitchFamily="34" charset="0"/>
                <a:ea typeface="Calibri" pitchFamily="34" charset="0"/>
                <a:cs typeface="Arial" pitchFamily="34" charset="0"/>
              </a:rPr>
              <a:t>God is so good, He's so good to me</a:t>
            </a:r>
            <a:endParaRPr kumimoji="0" lang="en-US" sz="3200" b="0" i="0" u="none" strike="noStrike" cap="none" normalizeH="0" baseline="0" dirty="0" smtClean="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effectLst/>
                <a:latin typeface="Arial" pitchFamily="34" charset="0"/>
                <a:ea typeface="Calibri" pitchFamily="34" charset="0"/>
                <a:cs typeface="Arial" pitchFamily="34" charset="0"/>
              </a:rPr>
              <a:t/>
            </a:r>
            <a:br>
              <a:rPr kumimoji="0" lang="en-US" sz="3200" b="0" i="0" u="none" strike="noStrike" cap="none" normalizeH="0" baseline="0" dirty="0" smtClean="0">
                <a:ln>
                  <a:noFill/>
                </a:ln>
                <a:effectLst/>
                <a:latin typeface="Arial" pitchFamily="34" charset="0"/>
                <a:ea typeface="Calibri" pitchFamily="34" charset="0"/>
                <a:cs typeface="Arial" pitchFamily="34" charset="0"/>
              </a:rPr>
            </a:br>
            <a:r>
              <a:rPr kumimoji="0" lang="en-US" sz="3200" b="0" i="0" u="none" strike="noStrike" cap="none" normalizeH="0" baseline="0" dirty="0" smtClean="0">
                <a:ln>
                  <a:noFill/>
                </a:ln>
                <a:effectLst/>
                <a:latin typeface="Arial" pitchFamily="34" charset="0"/>
                <a:ea typeface="Calibri" pitchFamily="34" charset="0"/>
                <a:cs typeface="Arial" pitchFamily="34" charset="0"/>
              </a:rPr>
              <a:t>He cares for me, He cares for me</a:t>
            </a:r>
            <a:endParaRPr kumimoji="0" lang="en-US" sz="3200" b="0" i="0" u="none" strike="noStrike" cap="none" normalizeH="0" baseline="0" dirty="0" smtClean="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effectLst/>
                <a:latin typeface="Arial" pitchFamily="34" charset="0"/>
                <a:ea typeface="Calibri" pitchFamily="34" charset="0"/>
                <a:cs typeface="Arial" pitchFamily="34" charset="0"/>
              </a:rPr>
              <a:t>He cares for me, He</a:t>
            </a:r>
            <a:r>
              <a:rPr kumimoji="0" lang="en-US" sz="3200" b="0" i="0" u="none" strike="noStrike" cap="none" normalizeH="0" baseline="0" dirty="0" smtClean="0">
                <a:ln>
                  <a:noFill/>
                </a:ln>
                <a:effectLst/>
                <a:latin typeface="Calibri"/>
                <a:ea typeface="Calibri" pitchFamily="34" charset="0"/>
                <a:cs typeface="Arial" pitchFamily="34" charset="0"/>
              </a:rPr>
              <a:t>’</a:t>
            </a:r>
            <a:r>
              <a:rPr kumimoji="0" lang="en-US" sz="3200" b="0" i="0" u="none" strike="noStrike" cap="none" normalizeH="0" baseline="0" dirty="0" smtClean="0">
                <a:ln>
                  <a:noFill/>
                </a:ln>
                <a:effectLst/>
                <a:latin typeface="Arial" pitchFamily="34" charset="0"/>
                <a:ea typeface="Calibri" pitchFamily="34" charset="0"/>
                <a:cs typeface="Arial" pitchFamily="34" charset="0"/>
              </a:rPr>
              <a:t>s so good to me</a:t>
            </a:r>
            <a:endParaRPr kumimoji="0" lang="en-US" sz="3200" b="0" i="0" u="none" strike="noStrike" cap="none" normalizeH="0" baseline="0" dirty="0" smtClean="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effectLst/>
              <a:latin typeface="Arial" pitchFamily="34" charset="0"/>
              <a:ea typeface="Calibri"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effectLst/>
                <a:latin typeface="Arial" pitchFamily="34" charset="0"/>
                <a:ea typeface="Calibri" pitchFamily="34" charset="0"/>
                <a:cs typeface="Arial" pitchFamily="34" charset="0"/>
              </a:rPr>
              <a:t>He loves me so, He loves me so</a:t>
            </a:r>
            <a:br>
              <a:rPr kumimoji="0" lang="en-US" sz="3200" b="0" i="0" u="none" strike="noStrike" cap="none" normalizeH="0" baseline="0" dirty="0" smtClean="0">
                <a:ln>
                  <a:noFill/>
                </a:ln>
                <a:effectLst/>
                <a:latin typeface="Arial" pitchFamily="34" charset="0"/>
                <a:ea typeface="Calibri" pitchFamily="34" charset="0"/>
                <a:cs typeface="Arial" pitchFamily="34" charset="0"/>
              </a:rPr>
            </a:br>
            <a:r>
              <a:rPr kumimoji="0" lang="en-US" sz="3200" b="0" i="0" u="none" strike="noStrike" cap="none" normalizeH="0" baseline="0" dirty="0" smtClean="0">
                <a:ln>
                  <a:noFill/>
                </a:ln>
                <a:effectLst/>
                <a:latin typeface="Arial" pitchFamily="34" charset="0"/>
                <a:ea typeface="Calibri" pitchFamily="34" charset="0"/>
                <a:cs typeface="Arial" pitchFamily="34" charset="0"/>
              </a:rPr>
              <a:t>He loves me so, He's so good to me</a:t>
            </a:r>
            <a:endParaRPr kumimoji="0" lang="en-US" sz="3200" b="0"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304800" y="2133600"/>
            <a:ext cx="8458200" cy="4154984"/>
          </a:xfrm>
          <a:prstGeom prst="rect">
            <a:avLst/>
          </a:prstGeom>
          <a:noFill/>
          <a:ln w="9525">
            <a:noFill/>
            <a:miter lim="800000"/>
            <a:headEnd/>
            <a:tailEnd/>
          </a:ln>
        </p:spPr>
        <p:txBody>
          <a:bodyPr>
            <a:spAutoFit/>
          </a:bodyPr>
          <a:lstStyle/>
          <a:p>
            <a:pPr algn="ctr" fontAlgn="auto">
              <a:spcBef>
                <a:spcPts val="0"/>
              </a:spcBef>
              <a:spcAft>
                <a:spcPts val="0"/>
              </a:spcAft>
            </a:pPr>
            <a:r>
              <a:rPr lang="en-US" sz="6600" b="1" u="sng" dirty="0">
                <a:solidFill>
                  <a:prstClr val="black"/>
                </a:solidFill>
                <a:latin typeface="Calibri" pitchFamily="34" charset="0"/>
              </a:rPr>
              <a:t>WORSHIP </a:t>
            </a:r>
            <a:r>
              <a:rPr lang="en-US" sz="6600" b="1" u="sng" dirty="0" smtClean="0">
                <a:solidFill>
                  <a:prstClr val="black"/>
                </a:solidFill>
                <a:latin typeface="Calibri" pitchFamily="34" charset="0"/>
              </a:rPr>
              <a:t>SONG </a:t>
            </a:r>
            <a:r>
              <a:rPr lang="en-US" sz="6600" b="1" dirty="0" smtClean="0">
                <a:solidFill>
                  <a:prstClr val="black"/>
                </a:solidFill>
                <a:latin typeface="Calibri" pitchFamily="34" charset="0"/>
              </a:rPr>
              <a:t>–</a:t>
            </a:r>
          </a:p>
          <a:p>
            <a:pPr algn="ctr" fontAlgn="auto">
              <a:spcBef>
                <a:spcPts val="0"/>
              </a:spcBef>
              <a:spcAft>
                <a:spcPts val="0"/>
              </a:spcAft>
            </a:pPr>
            <a:endParaRPr lang="en-US" sz="6600" b="1" dirty="0" smtClean="0">
              <a:solidFill>
                <a:prstClr val="black"/>
              </a:solidFill>
              <a:latin typeface="Calibri" pitchFamily="34" charset="0"/>
            </a:endParaRPr>
          </a:p>
          <a:p>
            <a:pPr algn="ctr" fontAlgn="auto">
              <a:spcBef>
                <a:spcPts val="0"/>
              </a:spcBef>
              <a:spcAft>
                <a:spcPts val="0"/>
              </a:spcAft>
            </a:pPr>
            <a:endParaRPr lang="en-US" sz="6600" b="1" dirty="0" smtClean="0">
              <a:solidFill>
                <a:prstClr val="black"/>
              </a:solidFill>
              <a:latin typeface="Calibri" pitchFamily="34" charset="0"/>
            </a:endParaRPr>
          </a:p>
          <a:p>
            <a:pPr algn="ctr" fontAlgn="auto">
              <a:spcBef>
                <a:spcPts val="0"/>
              </a:spcBef>
              <a:spcAft>
                <a:spcPts val="0"/>
              </a:spcAft>
            </a:pPr>
            <a:endParaRPr lang="en-US" sz="6600" b="1" dirty="0" smtClean="0">
              <a:solidFill>
                <a:prstClr val="black"/>
              </a:solidFill>
              <a:latin typeface="Calibri" pitchFamily="34" charset="0"/>
            </a:endParaRPr>
          </a:p>
        </p:txBody>
      </p:sp>
      <p:sp>
        <p:nvSpPr>
          <p:cNvPr id="3" name="Slide Number Placeholder 2"/>
          <p:cNvSpPr>
            <a:spLocks noGrp="1"/>
          </p:cNvSpPr>
          <p:nvPr>
            <p:ph type="sldNum" sz="quarter" idx="12"/>
          </p:nvPr>
        </p:nvSpPr>
        <p:spPr/>
        <p:txBody>
          <a:bodyPr/>
          <a:lstStyle/>
          <a:p>
            <a:pPr>
              <a:defRPr/>
            </a:pPr>
            <a:fld id="{256CB95A-EBA9-431C-AD1A-70AD576D5B4F}" type="slidenum">
              <a:rPr lang="en-US" smtClean="0">
                <a:solidFill>
                  <a:prstClr val="black">
                    <a:tint val="75000"/>
                  </a:prstClr>
                </a:solidFill>
              </a:rPr>
              <a:pPr>
                <a:defRPr/>
              </a:pPr>
              <a:t>24</a:t>
            </a:fld>
            <a:endParaRPr lang="en-US" dirty="0">
              <a:solidFill>
                <a:prstClr val="black">
                  <a:tint val="75000"/>
                </a:prstClr>
              </a:solidFill>
            </a:endParaRPr>
          </a:p>
        </p:txBody>
      </p:sp>
      <p:sp>
        <p:nvSpPr>
          <p:cNvPr id="4" name="TextBox 1"/>
          <p:cNvSpPr txBox="1">
            <a:spLocks noChangeArrowheads="1"/>
          </p:cNvSpPr>
          <p:nvPr/>
        </p:nvSpPr>
        <p:spPr bwMode="auto">
          <a:xfrm>
            <a:off x="304800" y="2133600"/>
            <a:ext cx="8458200" cy="3139321"/>
          </a:xfrm>
          <a:prstGeom prst="rect">
            <a:avLst/>
          </a:prstGeom>
          <a:noFill/>
          <a:ln w="9525">
            <a:noFill/>
            <a:miter lim="800000"/>
            <a:headEnd/>
            <a:tailEnd/>
          </a:ln>
        </p:spPr>
        <p:txBody>
          <a:bodyPr>
            <a:spAutoFit/>
          </a:bodyPr>
          <a:lstStyle/>
          <a:p>
            <a:pPr algn="ctr" fontAlgn="auto">
              <a:spcBef>
                <a:spcPts val="0"/>
              </a:spcBef>
              <a:spcAft>
                <a:spcPts val="0"/>
              </a:spcAft>
            </a:pPr>
            <a:r>
              <a:rPr lang="en-US" sz="6600" b="1" u="sng" dirty="0">
                <a:solidFill>
                  <a:prstClr val="white"/>
                </a:solidFill>
                <a:latin typeface="Calibri" pitchFamily="34" charset="0"/>
              </a:rPr>
              <a:t>WORSHIP </a:t>
            </a:r>
            <a:r>
              <a:rPr lang="en-US" sz="6600" b="1" u="sng" dirty="0" smtClean="0">
                <a:solidFill>
                  <a:prstClr val="white"/>
                </a:solidFill>
                <a:latin typeface="Calibri" pitchFamily="34" charset="0"/>
              </a:rPr>
              <a:t>SONG </a:t>
            </a:r>
            <a:r>
              <a:rPr lang="en-US" sz="6600" b="1" dirty="0" smtClean="0">
                <a:solidFill>
                  <a:prstClr val="white"/>
                </a:solidFill>
                <a:latin typeface="Calibri" pitchFamily="34" charset="0"/>
              </a:rPr>
              <a:t>–</a:t>
            </a:r>
          </a:p>
          <a:p>
            <a:pPr algn="ctr" fontAlgn="auto">
              <a:spcBef>
                <a:spcPts val="0"/>
              </a:spcBef>
              <a:spcAft>
                <a:spcPts val="0"/>
              </a:spcAft>
            </a:pPr>
            <a:endParaRPr lang="en-US" sz="6600" b="1" dirty="0" smtClean="0">
              <a:solidFill>
                <a:prstClr val="white"/>
              </a:solidFill>
              <a:latin typeface="Calibri" pitchFamily="34" charset="0"/>
            </a:endParaRPr>
          </a:p>
          <a:p>
            <a:pPr algn="ctr" fontAlgn="auto">
              <a:spcBef>
                <a:spcPts val="0"/>
              </a:spcBef>
              <a:spcAft>
                <a:spcPts val="0"/>
              </a:spcAft>
            </a:pPr>
            <a:r>
              <a:rPr lang="en-US" sz="6600" b="1" dirty="0" smtClean="0">
                <a:solidFill>
                  <a:prstClr val="white"/>
                </a:solidFill>
                <a:latin typeface="Calibri" pitchFamily="34" charset="0"/>
              </a:rPr>
              <a:t>Better is One Day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295400"/>
            <a:ext cx="7772400" cy="4031873"/>
          </a:xfrm>
          <a:prstGeom prst="rect">
            <a:avLst/>
          </a:prstGeom>
        </p:spPr>
        <p:txBody>
          <a:bodyPr wrap="square">
            <a:spAutoFit/>
          </a:bodyPr>
          <a:lstStyle/>
          <a:p>
            <a:pPr algn="ctr"/>
            <a:r>
              <a:rPr lang="en-US" sz="3200" dirty="0" smtClean="0"/>
              <a:t>How lovely is Your dwelling place </a:t>
            </a:r>
          </a:p>
          <a:p>
            <a:pPr algn="ctr"/>
            <a:r>
              <a:rPr lang="en-US" sz="3200" dirty="0" smtClean="0"/>
              <a:t>Oh Lord Almighty,</a:t>
            </a:r>
            <a:br>
              <a:rPr lang="en-US" sz="3200" dirty="0" smtClean="0"/>
            </a:br>
            <a:r>
              <a:rPr lang="en-US" sz="3200" dirty="0" smtClean="0"/>
              <a:t>For my soul longs and even faints for You</a:t>
            </a:r>
            <a:br>
              <a:rPr lang="en-US" sz="3200" dirty="0" smtClean="0"/>
            </a:br>
            <a:endParaRPr lang="en-US" sz="3200" dirty="0" smtClean="0"/>
          </a:p>
          <a:p>
            <a:pPr algn="ctr"/>
            <a:r>
              <a:rPr lang="en-US" sz="3200" dirty="0" smtClean="0"/>
              <a:t>Oh, here my heart is satisfied</a:t>
            </a:r>
            <a:br>
              <a:rPr lang="en-US" sz="3200" dirty="0" smtClean="0"/>
            </a:br>
            <a:r>
              <a:rPr lang="en-US" sz="3200" dirty="0" smtClean="0"/>
              <a:t>Within Your presence</a:t>
            </a:r>
            <a:br>
              <a:rPr lang="en-US" sz="3200" dirty="0" smtClean="0"/>
            </a:br>
            <a:r>
              <a:rPr lang="en-US" sz="3200" dirty="0" smtClean="0"/>
              <a:t>I sing beneath </a:t>
            </a:r>
          </a:p>
          <a:p>
            <a:pPr algn="ctr"/>
            <a:r>
              <a:rPr lang="en-US" sz="3200" dirty="0" smtClean="0"/>
              <a:t>the shadow of Your wings</a:t>
            </a:r>
            <a:endParaRPr lang="en-US" sz="32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1"/>
          <p:cNvSpPr>
            <a:spLocks noChangeArrowheads="1"/>
          </p:cNvSpPr>
          <p:nvPr/>
        </p:nvSpPr>
        <p:spPr bwMode="auto">
          <a:xfrm>
            <a:off x="1371600" y="1066800"/>
            <a:ext cx="6697283" cy="452431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effectLst/>
                <a:latin typeface="Verdana" pitchFamily="34" charset="0"/>
                <a:ea typeface="Calibri" pitchFamily="34" charset="0"/>
                <a:cs typeface="Times New Roman" pitchFamily="18" charset="0"/>
              </a:rPr>
              <a:t>Better is one day in Your courts</a:t>
            </a:r>
            <a:br>
              <a:rPr kumimoji="0" lang="en-US" sz="3200" b="0" i="0" u="none" strike="noStrike" cap="none" normalizeH="0" baseline="0" dirty="0" smtClean="0">
                <a:ln>
                  <a:noFill/>
                </a:ln>
                <a:effectLst/>
                <a:latin typeface="Verdana" pitchFamily="34" charset="0"/>
                <a:ea typeface="Calibri" pitchFamily="34" charset="0"/>
                <a:cs typeface="Times New Roman" pitchFamily="18" charset="0"/>
              </a:rPr>
            </a:br>
            <a:r>
              <a:rPr kumimoji="0" lang="en-US" sz="3200" b="0" i="0" u="none" strike="noStrike" cap="none" normalizeH="0" baseline="0" dirty="0" smtClean="0">
                <a:ln>
                  <a:noFill/>
                </a:ln>
                <a:effectLst/>
                <a:latin typeface="Verdana" pitchFamily="34" charset="0"/>
                <a:ea typeface="Calibri" pitchFamily="34" charset="0"/>
                <a:cs typeface="Times New Roman" pitchFamily="18" charset="0"/>
              </a:rPr>
              <a:t>Better is one day in Your house</a:t>
            </a:r>
            <a:br>
              <a:rPr kumimoji="0" lang="en-US" sz="3200" b="0" i="0" u="none" strike="noStrike" cap="none" normalizeH="0" baseline="0" dirty="0" smtClean="0">
                <a:ln>
                  <a:noFill/>
                </a:ln>
                <a:effectLst/>
                <a:latin typeface="Verdana" pitchFamily="34" charset="0"/>
                <a:ea typeface="Calibri" pitchFamily="34" charset="0"/>
                <a:cs typeface="Times New Roman" pitchFamily="18" charset="0"/>
              </a:rPr>
            </a:br>
            <a:r>
              <a:rPr kumimoji="0" lang="en-US" sz="3200" b="0" i="0" u="none" strike="noStrike" cap="none" normalizeH="0" baseline="0" dirty="0" smtClean="0">
                <a:ln>
                  <a:noFill/>
                </a:ln>
                <a:effectLst/>
                <a:latin typeface="Verdana" pitchFamily="34" charset="0"/>
                <a:ea typeface="Calibri" pitchFamily="34" charset="0"/>
                <a:cs typeface="Times New Roman" pitchFamily="18" charset="0"/>
              </a:rPr>
              <a:t>Better is one day in Your courts</a:t>
            </a:r>
            <a:br>
              <a:rPr kumimoji="0" lang="en-US" sz="3200" b="0" i="0" u="none" strike="noStrike" cap="none" normalizeH="0" baseline="0" dirty="0" smtClean="0">
                <a:ln>
                  <a:noFill/>
                </a:ln>
                <a:effectLst/>
                <a:latin typeface="Verdana" pitchFamily="34" charset="0"/>
                <a:ea typeface="Calibri" pitchFamily="34" charset="0"/>
                <a:cs typeface="Times New Roman" pitchFamily="18" charset="0"/>
              </a:rPr>
            </a:br>
            <a:r>
              <a:rPr kumimoji="0" lang="en-US" sz="3200" b="0" i="0" u="none" strike="noStrike" cap="none" normalizeH="0" baseline="0" dirty="0" smtClean="0">
                <a:ln>
                  <a:noFill/>
                </a:ln>
                <a:effectLst/>
                <a:latin typeface="Verdana" pitchFamily="34" charset="0"/>
                <a:ea typeface="Calibri" pitchFamily="34" charset="0"/>
                <a:cs typeface="Times New Roman" pitchFamily="18" charset="0"/>
              </a:rPr>
              <a:t>Than thousands elsewhere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effectLst/>
                <a:latin typeface="Verdana" pitchFamily="34" charset="0"/>
                <a:ea typeface="Calibri" pitchFamily="34" charset="0"/>
                <a:cs typeface="Times New Roman" pitchFamily="18" charset="0"/>
              </a:rPr>
              <a:t/>
            </a:r>
            <a:br>
              <a:rPr kumimoji="0" lang="en-US" sz="3200" b="0" i="0" u="none" strike="noStrike" cap="none" normalizeH="0" baseline="0" dirty="0" smtClean="0">
                <a:ln>
                  <a:noFill/>
                </a:ln>
                <a:effectLst/>
                <a:latin typeface="Verdana" pitchFamily="34" charset="0"/>
                <a:ea typeface="Calibri" pitchFamily="34" charset="0"/>
                <a:cs typeface="Times New Roman" pitchFamily="18" charset="0"/>
              </a:rPr>
            </a:br>
            <a:r>
              <a:rPr kumimoji="0" lang="en-US" sz="3200" b="0" i="0" u="none" strike="noStrike" cap="none" normalizeH="0" baseline="0" dirty="0" smtClean="0">
                <a:ln>
                  <a:noFill/>
                </a:ln>
                <a:effectLst/>
                <a:latin typeface="Verdana" pitchFamily="34" charset="0"/>
                <a:ea typeface="Calibri" pitchFamily="34" charset="0"/>
                <a:cs typeface="Times New Roman" pitchFamily="18" charset="0"/>
              </a:rPr>
              <a:t>Better is one day in Your courts</a:t>
            </a:r>
            <a:br>
              <a:rPr kumimoji="0" lang="en-US" sz="3200" b="0" i="0" u="none" strike="noStrike" cap="none" normalizeH="0" baseline="0" dirty="0" smtClean="0">
                <a:ln>
                  <a:noFill/>
                </a:ln>
                <a:effectLst/>
                <a:latin typeface="Verdana" pitchFamily="34" charset="0"/>
                <a:ea typeface="Calibri" pitchFamily="34" charset="0"/>
                <a:cs typeface="Times New Roman" pitchFamily="18" charset="0"/>
              </a:rPr>
            </a:br>
            <a:r>
              <a:rPr kumimoji="0" lang="en-US" sz="3200" b="0" i="0" u="none" strike="noStrike" cap="none" normalizeH="0" baseline="0" dirty="0" smtClean="0">
                <a:ln>
                  <a:noFill/>
                </a:ln>
                <a:effectLst/>
                <a:latin typeface="Verdana" pitchFamily="34" charset="0"/>
                <a:ea typeface="Calibri" pitchFamily="34" charset="0"/>
                <a:cs typeface="Times New Roman" pitchFamily="18" charset="0"/>
              </a:rPr>
              <a:t>Better is one day in Your house</a:t>
            </a:r>
            <a:br>
              <a:rPr kumimoji="0" lang="en-US" sz="3200" b="0" i="0" u="none" strike="noStrike" cap="none" normalizeH="0" baseline="0" dirty="0" smtClean="0">
                <a:ln>
                  <a:noFill/>
                </a:ln>
                <a:effectLst/>
                <a:latin typeface="Verdana" pitchFamily="34" charset="0"/>
                <a:ea typeface="Calibri" pitchFamily="34" charset="0"/>
                <a:cs typeface="Times New Roman" pitchFamily="18" charset="0"/>
              </a:rPr>
            </a:br>
            <a:r>
              <a:rPr kumimoji="0" lang="en-US" sz="3200" b="0" i="0" u="none" strike="noStrike" cap="none" normalizeH="0" baseline="0" dirty="0" smtClean="0">
                <a:ln>
                  <a:noFill/>
                </a:ln>
                <a:effectLst/>
                <a:latin typeface="Verdana" pitchFamily="34" charset="0"/>
                <a:ea typeface="Calibri" pitchFamily="34" charset="0"/>
                <a:cs typeface="Times New Roman" pitchFamily="18" charset="0"/>
              </a:rPr>
              <a:t>Better is one day in Your courts</a:t>
            </a:r>
            <a:br>
              <a:rPr kumimoji="0" lang="en-US" sz="3200" b="0" i="0" u="none" strike="noStrike" cap="none" normalizeH="0" baseline="0" dirty="0" smtClean="0">
                <a:ln>
                  <a:noFill/>
                </a:ln>
                <a:effectLst/>
                <a:latin typeface="Verdana" pitchFamily="34" charset="0"/>
                <a:ea typeface="Calibri" pitchFamily="34" charset="0"/>
                <a:cs typeface="Times New Roman" pitchFamily="18" charset="0"/>
              </a:rPr>
            </a:br>
            <a:r>
              <a:rPr kumimoji="0" lang="en-US" sz="3200" b="0" i="0" u="none" strike="noStrike" cap="none" normalizeH="0" baseline="0" dirty="0" smtClean="0">
                <a:ln>
                  <a:noFill/>
                </a:ln>
                <a:effectLst/>
                <a:latin typeface="Verdana" pitchFamily="34" charset="0"/>
                <a:ea typeface="Calibri" pitchFamily="34" charset="0"/>
                <a:cs typeface="Times New Roman" pitchFamily="18" charset="0"/>
              </a:rPr>
              <a:t>Than thousands elsewhere</a:t>
            </a:r>
            <a:r>
              <a:rPr kumimoji="0" lang="en-US" sz="3200" b="0" i="0" u="none" strike="noStrike" cap="none" normalizeH="0" baseline="0" dirty="0" smtClean="0">
                <a:ln>
                  <a:noFill/>
                </a:ln>
                <a:effectLst/>
                <a:latin typeface="Arial" pitchFamily="34" charset="0"/>
                <a:cs typeface="Arial" pitchFamily="34" charset="0"/>
              </a:rPr>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914400"/>
            <a:ext cx="7924800" cy="4031873"/>
          </a:xfrm>
          <a:prstGeom prst="rect">
            <a:avLst/>
          </a:prstGeom>
        </p:spPr>
        <p:txBody>
          <a:bodyPr wrap="square">
            <a:spAutoFit/>
          </a:bodyPr>
          <a:lstStyle/>
          <a:p>
            <a:r>
              <a:rPr lang="en-US" sz="3200" dirty="0" smtClean="0"/>
              <a:t>One thing I ask, and I would seek,</a:t>
            </a:r>
            <a:br>
              <a:rPr lang="en-US" sz="3200" dirty="0" smtClean="0"/>
            </a:br>
            <a:r>
              <a:rPr lang="en-US" sz="3200" dirty="0" smtClean="0"/>
              <a:t>To see Your beauty</a:t>
            </a:r>
            <a:br>
              <a:rPr lang="en-US" sz="3200" dirty="0" smtClean="0"/>
            </a:br>
            <a:r>
              <a:rPr lang="en-US" sz="3200" dirty="0" smtClean="0"/>
              <a:t>To find You in the place Your glory dwells</a:t>
            </a:r>
            <a:br>
              <a:rPr lang="en-US" sz="3200" dirty="0" smtClean="0"/>
            </a:br>
            <a:endParaRPr lang="en-US" sz="3200" dirty="0" smtClean="0"/>
          </a:p>
          <a:p>
            <a:r>
              <a:rPr lang="en-US" sz="3200" dirty="0" smtClean="0"/>
              <a:t>One thing I ask, and I would seek, </a:t>
            </a:r>
          </a:p>
          <a:p>
            <a:r>
              <a:rPr lang="en-US" sz="3200" dirty="0" smtClean="0"/>
              <a:t>To see Your beauty</a:t>
            </a:r>
            <a:br>
              <a:rPr lang="en-US" sz="3200" dirty="0" smtClean="0"/>
            </a:br>
            <a:r>
              <a:rPr lang="en-US" sz="3200" dirty="0" smtClean="0"/>
              <a:t>To find You in the place Your glory dwells</a:t>
            </a:r>
            <a:br>
              <a:rPr lang="en-US" sz="3200" dirty="0" smtClean="0"/>
            </a:br>
            <a:endParaRPr lang="en-US" sz="32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1"/>
          <p:cNvSpPr>
            <a:spLocks noChangeArrowheads="1"/>
          </p:cNvSpPr>
          <p:nvPr/>
        </p:nvSpPr>
        <p:spPr bwMode="auto">
          <a:xfrm>
            <a:off x="1371600" y="1066800"/>
            <a:ext cx="6697283" cy="452431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effectLst/>
                <a:latin typeface="Verdana" pitchFamily="34" charset="0"/>
                <a:ea typeface="Calibri" pitchFamily="34" charset="0"/>
                <a:cs typeface="Times New Roman" pitchFamily="18" charset="0"/>
              </a:rPr>
              <a:t>Better is one day in Your courts</a:t>
            </a:r>
            <a:br>
              <a:rPr kumimoji="0" lang="en-US" sz="3200" b="0" i="0" u="none" strike="noStrike" cap="none" normalizeH="0" baseline="0" dirty="0" smtClean="0">
                <a:ln>
                  <a:noFill/>
                </a:ln>
                <a:effectLst/>
                <a:latin typeface="Verdana" pitchFamily="34" charset="0"/>
                <a:ea typeface="Calibri" pitchFamily="34" charset="0"/>
                <a:cs typeface="Times New Roman" pitchFamily="18" charset="0"/>
              </a:rPr>
            </a:br>
            <a:r>
              <a:rPr kumimoji="0" lang="en-US" sz="3200" b="0" i="0" u="none" strike="noStrike" cap="none" normalizeH="0" baseline="0" dirty="0" smtClean="0">
                <a:ln>
                  <a:noFill/>
                </a:ln>
                <a:effectLst/>
                <a:latin typeface="Verdana" pitchFamily="34" charset="0"/>
                <a:ea typeface="Calibri" pitchFamily="34" charset="0"/>
                <a:cs typeface="Times New Roman" pitchFamily="18" charset="0"/>
              </a:rPr>
              <a:t>Better is one day in Your house</a:t>
            </a:r>
            <a:br>
              <a:rPr kumimoji="0" lang="en-US" sz="3200" b="0" i="0" u="none" strike="noStrike" cap="none" normalizeH="0" baseline="0" dirty="0" smtClean="0">
                <a:ln>
                  <a:noFill/>
                </a:ln>
                <a:effectLst/>
                <a:latin typeface="Verdana" pitchFamily="34" charset="0"/>
                <a:ea typeface="Calibri" pitchFamily="34" charset="0"/>
                <a:cs typeface="Times New Roman" pitchFamily="18" charset="0"/>
              </a:rPr>
            </a:br>
            <a:r>
              <a:rPr kumimoji="0" lang="en-US" sz="3200" b="0" i="0" u="none" strike="noStrike" cap="none" normalizeH="0" baseline="0" dirty="0" smtClean="0">
                <a:ln>
                  <a:noFill/>
                </a:ln>
                <a:effectLst/>
                <a:latin typeface="Verdana" pitchFamily="34" charset="0"/>
                <a:ea typeface="Calibri" pitchFamily="34" charset="0"/>
                <a:cs typeface="Times New Roman" pitchFamily="18" charset="0"/>
              </a:rPr>
              <a:t>Better is one day in Your courts</a:t>
            </a:r>
            <a:br>
              <a:rPr kumimoji="0" lang="en-US" sz="3200" b="0" i="0" u="none" strike="noStrike" cap="none" normalizeH="0" baseline="0" dirty="0" smtClean="0">
                <a:ln>
                  <a:noFill/>
                </a:ln>
                <a:effectLst/>
                <a:latin typeface="Verdana" pitchFamily="34" charset="0"/>
                <a:ea typeface="Calibri" pitchFamily="34" charset="0"/>
                <a:cs typeface="Times New Roman" pitchFamily="18" charset="0"/>
              </a:rPr>
            </a:br>
            <a:r>
              <a:rPr kumimoji="0" lang="en-US" sz="3200" b="0" i="0" u="none" strike="noStrike" cap="none" normalizeH="0" baseline="0" dirty="0" smtClean="0">
                <a:ln>
                  <a:noFill/>
                </a:ln>
                <a:effectLst/>
                <a:latin typeface="Verdana" pitchFamily="34" charset="0"/>
                <a:ea typeface="Calibri" pitchFamily="34" charset="0"/>
                <a:cs typeface="Times New Roman" pitchFamily="18" charset="0"/>
              </a:rPr>
              <a:t>Than thousands elsewhere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effectLst/>
                <a:latin typeface="Verdana" pitchFamily="34" charset="0"/>
                <a:ea typeface="Calibri" pitchFamily="34" charset="0"/>
                <a:cs typeface="Times New Roman" pitchFamily="18" charset="0"/>
              </a:rPr>
              <a:t/>
            </a:r>
            <a:br>
              <a:rPr kumimoji="0" lang="en-US" sz="3200" b="0" i="0" u="none" strike="noStrike" cap="none" normalizeH="0" baseline="0" dirty="0" smtClean="0">
                <a:ln>
                  <a:noFill/>
                </a:ln>
                <a:effectLst/>
                <a:latin typeface="Verdana" pitchFamily="34" charset="0"/>
                <a:ea typeface="Calibri" pitchFamily="34" charset="0"/>
                <a:cs typeface="Times New Roman" pitchFamily="18" charset="0"/>
              </a:rPr>
            </a:br>
            <a:r>
              <a:rPr kumimoji="0" lang="en-US" sz="3200" b="0" i="0" u="none" strike="noStrike" cap="none" normalizeH="0" baseline="0" dirty="0" smtClean="0">
                <a:ln>
                  <a:noFill/>
                </a:ln>
                <a:effectLst/>
                <a:latin typeface="Verdana" pitchFamily="34" charset="0"/>
                <a:ea typeface="Calibri" pitchFamily="34" charset="0"/>
                <a:cs typeface="Times New Roman" pitchFamily="18" charset="0"/>
              </a:rPr>
              <a:t>Better is one day in Your courts</a:t>
            </a:r>
            <a:br>
              <a:rPr kumimoji="0" lang="en-US" sz="3200" b="0" i="0" u="none" strike="noStrike" cap="none" normalizeH="0" baseline="0" dirty="0" smtClean="0">
                <a:ln>
                  <a:noFill/>
                </a:ln>
                <a:effectLst/>
                <a:latin typeface="Verdana" pitchFamily="34" charset="0"/>
                <a:ea typeface="Calibri" pitchFamily="34" charset="0"/>
                <a:cs typeface="Times New Roman" pitchFamily="18" charset="0"/>
              </a:rPr>
            </a:br>
            <a:r>
              <a:rPr kumimoji="0" lang="en-US" sz="3200" b="0" i="0" u="none" strike="noStrike" cap="none" normalizeH="0" baseline="0" dirty="0" smtClean="0">
                <a:ln>
                  <a:noFill/>
                </a:ln>
                <a:effectLst/>
                <a:latin typeface="Verdana" pitchFamily="34" charset="0"/>
                <a:ea typeface="Calibri" pitchFamily="34" charset="0"/>
                <a:cs typeface="Times New Roman" pitchFamily="18" charset="0"/>
              </a:rPr>
              <a:t>Better is one day in Your house</a:t>
            </a:r>
            <a:br>
              <a:rPr kumimoji="0" lang="en-US" sz="3200" b="0" i="0" u="none" strike="noStrike" cap="none" normalizeH="0" baseline="0" dirty="0" smtClean="0">
                <a:ln>
                  <a:noFill/>
                </a:ln>
                <a:effectLst/>
                <a:latin typeface="Verdana" pitchFamily="34" charset="0"/>
                <a:ea typeface="Calibri" pitchFamily="34" charset="0"/>
                <a:cs typeface="Times New Roman" pitchFamily="18" charset="0"/>
              </a:rPr>
            </a:br>
            <a:r>
              <a:rPr kumimoji="0" lang="en-US" sz="3200" b="0" i="0" u="none" strike="noStrike" cap="none" normalizeH="0" baseline="0" dirty="0" smtClean="0">
                <a:ln>
                  <a:noFill/>
                </a:ln>
                <a:effectLst/>
                <a:latin typeface="Verdana" pitchFamily="34" charset="0"/>
                <a:ea typeface="Calibri" pitchFamily="34" charset="0"/>
                <a:cs typeface="Times New Roman" pitchFamily="18" charset="0"/>
              </a:rPr>
              <a:t>Better is one day in Your courts</a:t>
            </a:r>
            <a:br>
              <a:rPr kumimoji="0" lang="en-US" sz="3200" b="0" i="0" u="none" strike="noStrike" cap="none" normalizeH="0" baseline="0" dirty="0" smtClean="0">
                <a:ln>
                  <a:noFill/>
                </a:ln>
                <a:effectLst/>
                <a:latin typeface="Verdana" pitchFamily="34" charset="0"/>
                <a:ea typeface="Calibri" pitchFamily="34" charset="0"/>
                <a:cs typeface="Times New Roman" pitchFamily="18" charset="0"/>
              </a:rPr>
            </a:br>
            <a:r>
              <a:rPr kumimoji="0" lang="en-US" sz="3200" b="0" i="0" u="none" strike="noStrike" cap="none" normalizeH="0" baseline="0" dirty="0" smtClean="0">
                <a:ln>
                  <a:noFill/>
                </a:ln>
                <a:effectLst/>
                <a:latin typeface="Verdana" pitchFamily="34" charset="0"/>
                <a:ea typeface="Calibri" pitchFamily="34" charset="0"/>
                <a:cs typeface="Times New Roman" pitchFamily="18" charset="0"/>
              </a:rPr>
              <a:t>Than thousands elsewhere</a:t>
            </a:r>
            <a:r>
              <a:rPr kumimoji="0" lang="en-US" sz="3200" b="0" i="0" u="none" strike="noStrike" cap="none" normalizeH="0" baseline="0" dirty="0" smtClean="0">
                <a:ln>
                  <a:noFill/>
                </a:ln>
                <a:effectLst/>
                <a:latin typeface="Arial" pitchFamily="34" charset="0"/>
                <a:cs typeface="Arial" pitchFamily="34" charset="0"/>
              </a:rPr>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685800"/>
            <a:ext cx="7315200" cy="4524315"/>
          </a:xfrm>
          <a:prstGeom prst="rect">
            <a:avLst/>
          </a:prstGeom>
        </p:spPr>
        <p:txBody>
          <a:bodyPr wrap="square">
            <a:spAutoFit/>
          </a:bodyPr>
          <a:lstStyle/>
          <a:p>
            <a:pPr algn="ctr"/>
            <a:r>
              <a:rPr lang="en-US" sz="3200" dirty="0" smtClean="0"/>
              <a:t>My heart and flesh cry out</a:t>
            </a:r>
            <a:br>
              <a:rPr lang="en-US" sz="3200" dirty="0" smtClean="0"/>
            </a:br>
            <a:r>
              <a:rPr lang="en-US" sz="3200" dirty="0" smtClean="0"/>
              <a:t>To You, the Living God</a:t>
            </a:r>
            <a:br>
              <a:rPr lang="en-US" sz="3200" dirty="0" smtClean="0"/>
            </a:br>
            <a:r>
              <a:rPr lang="en-US" sz="3200" dirty="0" smtClean="0"/>
              <a:t>Your Spirit's water to my soul</a:t>
            </a:r>
            <a:br>
              <a:rPr lang="en-US" sz="3200" dirty="0" smtClean="0"/>
            </a:br>
            <a:endParaRPr lang="en-US" sz="3200" dirty="0" smtClean="0"/>
          </a:p>
          <a:p>
            <a:pPr algn="ctr"/>
            <a:r>
              <a:rPr lang="en-US" sz="3200" dirty="0" smtClean="0"/>
              <a:t>I've tasted, and I've seen</a:t>
            </a:r>
            <a:br>
              <a:rPr lang="en-US" sz="3200" dirty="0" smtClean="0"/>
            </a:br>
            <a:r>
              <a:rPr lang="en-US" sz="3200" dirty="0" smtClean="0"/>
              <a:t>Come once again to me</a:t>
            </a:r>
            <a:br>
              <a:rPr lang="en-US" sz="3200" dirty="0" smtClean="0"/>
            </a:br>
            <a:r>
              <a:rPr lang="en-US" sz="3200" dirty="0" smtClean="0"/>
              <a:t>I will draw near to You</a:t>
            </a:r>
            <a:br>
              <a:rPr lang="en-US" sz="3200" dirty="0" smtClean="0"/>
            </a:br>
            <a:r>
              <a:rPr lang="en-US" sz="3200" dirty="0" smtClean="0"/>
              <a:t>I will draw near to You</a:t>
            </a:r>
            <a:br>
              <a:rPr lang="en-US" sz="3200" dirty="0" smtClean="0"/>
            </a:br>
            <a:r>
              <a:rPr lang="en-US" sz="3200" dirty="0" smtClean="0"/>
              <a:t>To You</a:t>
            </a:r>
            <a:endParaRPr lang="en-US"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7-principles2"/>
          <p:cNvPicPr>
            <a:picLocks noChangeAspect="1" noChangeArrowheads="1"/>
          </p:cNvPicPr>
          <p:nvPr/>
        </p:nvPicPr>
        <p:blipFill>
          <a:blip r:embed="rId3" cstate="print"/>
          <a:srcRect/>
          <a:stretch>
            <a:fillRect/>
          </a:stretch>
        </p:blipFill>
        <p:spPr bwMode="auto">
          <a:xfrm>
            <a:off x="177800" y="152400"/>
            <a:ext cx="1117600" cy="152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228600" y="1600200"/>
            <a:ext cx="7467600" cy="1508105"/>
          </a:xfrm>
          <a:prstGeom prst="rect">
            <a:avLst/>
          </a:prstGeom>
          <a:noFill/>
        </p:spPr>
        <p:txBody>
          <a:bodyPr>
            <a:spAutoFit/>
          </a:bodyPr>
          <a:lstStyle/>
          <a:p>
            <a:pPr algn="ctr">
              <a:defRPr/>
            </a:pPr>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doni MT" pitchFamily="18" charset="0"/>
              </a:rPr>
              <a:t>Marriage Workshop </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doni MT" pitchFamily="18" charset="0"/>
              </a:rPr>
              <a:t>@</a:t>
            </a:r>
          </a:p>
          <a:p>
            <a:pPr algn="ctr">
              <a:defRPr/>
            </a:pPr>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doni MT" pitchFamily="18" charset="0"/>
              </a:rPr>
              <a:t> </a:t>
            </a:r>
            <a:r>
              <a:rPr lang="en-US" sz="2800"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doni MT" pitchFamily="18" charset="0"/>
              </a:rPr>
              <a:t>All Nations Chapel Annex  </a:t>
            </a:r>
            <a:endParaRPr lang="en-US" sz="2800" b="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doni MT" pitchFamily="18" charset="0"/>
            </a:endParaRPr>
          </a:p>
          <a:p>
            <a:pPr algn="ctr">
              <a:defRPr/>
            </a:pPr>
            <a:r>
              <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doni MT" pitchFamily="18" charset="0"/>
              </a:rPr>
              <a:t>Starts </a:t>
            </a: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doni MT" pitchFamily="18" charset="0"/>
              </a:rPr>
              <a:t>30 APR 2000L </a:t>
            </a:r>
            <a:r>
              <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doni MT" pitchFamily="18" charset="0"/>
              </a:rPr>
              <a:t>to </a:t>
            </a: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doni MT" pitchFamily="18" charset="0"/>
              </a:rPr>
              <a:t>2100L</a:t>
            </a:r>
            <a:r>
              <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doni MT" pitchFamily="18" charset="0"/>
              </a:rPr>
              <a:t>, for 7 </a:t>
            </a:r>
            <a:r>
              <a:rPr lang="en-US" sz="24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doni MT" pitchFamily="18" charset="0"/>
              </a:rPr>
              <a:t>Saturdays</a:t>
            </a:r>
            <a:endParaRPr lang="en-US" sz="2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doni MT" pitchFamily="18" charset="0"/>
            </a:endParaRPr>
          </a:p>
        </p:txBody>
      </p:sp>
      <p:sp>
        <p:nvSpPr>
          <p:cNvPr id="8" name="TextBox 7"/>
          <p:cNvSpPr txBox="1">
            <a:spLocks noChangeArrowheads="1"/>
          </p:cNvSpPr>
          <p:nvPr/>
        </p:nvSpPr>
        <p:spPr bwMode="auto">
          <a:xfrm>
            <a:off x="4368800" y="5934670"/>
            <a:ext cx="4775200" cy="954107"/>
          </a:xfrm>
          <a:prstGeom prst="rect">
            <a:avLst/>
          </a:prstGeom>
          <a:noFill/>
          <a:ln w="9525">
            <a:noFill/>
            <a:miter lim="800000"/>
            <a:headEnd/>
            <a:tailEnd/>
          </a:ln>
        </p:spPr>
        <p:txBody>
          <a:bodyPr>
            <a:spAutoFit/>
          </a:bodyPr>
          <a:lstStyle/>
          <a:p>
            <a:pPr algn="r">
              <a:defRPr/>
            </a:pPr>
            <a:r>
              <a:rPr lang="en-US" sz="1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rPr>
              <a:t>POC:  CH (</a:t>
            </a:r>
            <a:r>
              <a:rPr lang="en-US" sz="1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rPr>
              <a:t>CPT-P) Jerry Johnson</a:t>
            </a:r>
            <a:endParaRPr lang="en-US" sz="1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endParaRPr>
          </a:p>
          <a:p>
            <a:pPr algn="r">
              <a:defRPr/>
            </a:pPr>
            <a:r>
              <a:rPr lang="en-US" sz="1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rPr>
              <a:t>Task Force </a:t>
            </a:r>
            <a:r>
              <a:rPr lang="en-US" sz="1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rPr>
              <a:t>Knighthawk </a:t>
            </a:r>
            <a:r>
              <a:rPr lang="en-US" sz="1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rPr>
              <a:t>Chaplain</a:t>
            </a:r>
          </a:p>
          <a:p>
            <a:pPr algn="r">
              <a:defRPr/>
            </a:pPr>
            <a:r>
              <a:rPr lang="en-US" sz="1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rPr>
              <a:t>DSN </a:t>
            </a:r>
            <a:r>
              <a:rPr lang="en-US" sz="1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rPr>
              <a:t>481-5265</a:t>
            </a:r>
          </a:p>
          <a:p>
            <a:pPr algn="r">
              <a:defRPr/>
            </a:pPr>
            <a:r>
              <a:rPr lang="en-US" sz="1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rPr>
              <a:t>Sign Up by e-mailing him on Outlook</a:t>
            </a:r>
            <a:endParaRPr lang="en-US" sz="1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endParaRPr>
          </a:p>
        </p:txBody>
      </p:sp>
      <p:sp>
        <p:nvSpPr>
          <p:cNvPr id="3" name="TextBox 11"/>
          <p:cNvSpPr txBox="1">
            <a:spLocks noChangeArrowheads="1"/>
          </p:cNvSpPr>
          <p:nvPr/>
        </p:nvSpPr>
        <p:spPr bwMode="auto">
          <a:xfrm>
            <a:off x="990600" y="30540"/>
            <a:ext cx="6502400" cy="1569660"/>
          </a:xfrm>
          <a:prstGeom prst="rect">
            <a:avLst/>
          </a:prstGeom>
          <a:noFill/>
          <a:ln w="9525">
            <a:noFill/>
            <a:miter lim="800000"/>
            <a:headEnd/>
            <a:tailEnd/>
          </a:ln>
        </p:spPr>
        <p:txBody>
          <a:bodyPr>
            <a:spAutoFit/>
          </a:bodyPr>
          <a:lstStyle/>
          <a:p>
            <a:pPr algn="ctr">
              <a:defRPr/>
            </a:pPr>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Gill Sans MT" pitchFamily="34" charset="0"/>
                <a:ea typeface="Kartika" pitchFamily="18" charset="0"/>
                <a:cs typeface="Kartika" pitchFamily="18" charset="0"/>
              </a:rPr>
              <a:t>An </a:t>
            </a:r>
            <a:r>
              <a:rPr lang="en-US" sz="3200" b="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Gill Sans MT" pitchFamily="34" charset="0"/>
                <a:ea typeface="Kartika" pitchFamily="18" charset="0"/>
                <a:cs typeface="Kartika" pitchFamily="18" charset="0"/>
              </a:rPr>
              <a:t>OPPORTUNITY</a:t>
            </a:r>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Gill Sans MT" pitchFamily="34" charset="0"/>
                <a:ea typeface="Kartika" pitchFamily="18" charset="0"/>
                <a:cs typeface="Kartika" pitchFamily="18" charset="0"/>
              </a:rPr>
              <a:t> </a:t>
            </a:r>
          </a:p>
          <a:p>
            <a:pPr algn="ctr">
              <a:defRPr/>
            </a:pPr>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Gill Sans MT" pitchFamily="34" charset="0"/>
                <a:ea typeface="Kartika" pitchFamily="18" charset="0"/>
                <a:cs typeface="Kartika" pitchFamily="18" charset="0"/>
              </a:rPr>
              <a:t>to make things </a:t>
            </a:r>
          </a:p>
          <a:p>
            <a:pPr algn="ctr">
              <a:defRPr/>
            </a:pPr>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Gill Sans MT" pitchFamily="34" charset="0"/>
                <a:ea typeface="Kartika" pitchFamily="18" charset="0"/>
                <a:cs typeface="Kartika" pitchFamily="18" charset="0"/>
              </a:rPr>
              <a:t>better at HOME</a:t>
            </a:r>
          </a:p>
        </p:txBody>
      </p:sp>
      <p:pic>
        <p:nvPicPr>
          <p:cNvPr id="2060" name="Picture 12" descr="http://api.ning.com/files/*UowaSLjyWABqZcp7BQs-x4jU0Virr5sfTmj7F13r8fPdNmQ9t7DOxG0x538eyXdyjHTC3hsmZ0srWIsBAnFBxrzKDNJBTIq/MilitaryWives.jpg"/>
          <p:cNvPicPr>
            <a:picLocks noChangeAspect="1" noChangeArrowheads="1"/>
          </p:cNvPicPr>
          <p:nvPr/>
        </p:nvPicPr>
        <p:blipFill>
          <a:blip r:embed="rId4" cstate="print"/>
          <a:srcRect/>
          <a:stretch>
            <a:fillRect/>
          </a:stretch>
        </p:blipFill>
        <p:spPr bwMode="auto">
          <a:xfrm>
            <a:off x="188913" y="3200400"/>
            <a:ext cx="2630487" cy="11572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descr="Military+Family+Welcomes+Back+Dad+Iraq+One+_8QbCAR5Ahsl.jpg"/>
          <p:cNvPicPr>
            <a:picLocks noChangeAspect="1"/>
          </p:cNvPicPr>
          <p:nvPr/>
        </p:nvPicPr>
        <p:blipFill>
          <a:blip r:embed="rId5" cstate="print"/>
          <a:stretch>
            <a:fillRect/>
          </a:stretch>
        </p:blipFill>
        <p:spPr>
          <a:xfrm>
            <a:off x="6705600" y="1447800"/>
            <a:ext cx="2286000" cy="14366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7" name="Picture 11" descr="chaplain_crest.jpg"/>
          <p:cNvPicPr>
            <a:picLocks noChangeAspect="1"/>
          </p:cNvPicPr>
          <p:nvPr/>
        </p:nvPicPr>
        <p:blipFill>
          <a:blip r:embed="rId6" cstate="print"/>
          <a:srcRect/>
          <a:stretch>
            <a:fillRect/>
          </a:stretch>
        </p:blipFill>
        <p:spPr bwMode="auto">
          <a:xfrm>
            <a:off x="6934200" y="4648200"/>
            <a:ext cx="1346200" cy="1371600"/>
          </a:xfrm>
          <a:prstGeom prst="rect">
            <a:avLst/>
          </a:prstGeom>
          <a:noFill/>
          <a:ln w="9525">
            <a:noFill/>
            <a:miter lim="800000"/>
            <a:headEnd/>
            <a:tailEnd/>
          </a:ln>
        </p:spPr>
      </p:pic>
      <p:sp>
        <p:nvSpPr>
          <p:cNvPr id="2058" name="TextBox 11"/>
          <p:cNvSpPr txBox="1">
            <a:spLocks noChangeArrowheads="1"/>
          </p:cNvSpPr>
          <p:nvPr/>
        </p:nvSpPr>
        <p:spPr bwMode="auto">
          <a:xfrm>
            <a:off x="2413000" y="5334000"/>
            <a:ext cx="3759200" cy="1569660"/>
          </a:xfrm>
          <a:prstGeom prst="rect">
            <a:avLst/>
          </a:prstGeom>
          <a:noFill/>
          <a:ln w="9525">
            <a:noFill/>
            <a:miter lim="800000"/>
            <a:headEnd/>
            <a:tailEnd/>
          </a:ln>
        </p:spPr>
        <p:txBody>
          <a:bodyPr>
            <a:spAutoFit/>
          </a:bodyPr>
          <a:lstStyle/>
          <a:p>
            <a:pPr algn="ctr"/>
            <a:r>
              <a:rPr lang="en-US" sz="2000" b="1" i="1" dirty="0">
                <a:cs typeface="Arial" charset="0"/>
              </a:rPr>
              <a:t>“The Seven Principles for Making Marriage Work</a:t>
            </a:r>
            <a:r>
              <a:rPr lang="en-US" sz="2000" b="1" i="1" dirty="0" smtClean="0">
                <a:cs typeface="Arial" charset="0"/>
              </a:rPr>
              <a:t>”</a:t>
            </a:r>
          </a:p>
          <a:p>
            <a:pPr algn="ctr"/>
            <a:r>
              <a:rPr lang="en-US" sz="2000" b="1" i="1" dirty="0" smtClean="0">
                <a:cs typeface="Arial" charset="0"/>
              </a:rPr>
              <a:t>(Book &amp; Video Series)</a:t>
            </a:r>
          </a:p>
          <a:p>
            <a:pPr algn="ctr"/>
            <a:r>
              <a:rPr lang="en-US" sz="1200" b="1" dirty="0" smtClean="0">
                <a:solidFill>
                  <a:srgbClr val="C00000"/>
                </a:solidFill>
                <a:cs typeface="Arial" charset="0"/>
              </a:rPr>
              <a:t>[PREVIOUSLY SCHEDULED FOR FRIDAYS, CHANGED SO PARTICIPANTS CAN GO TO FRIDAY NIGHT PROGRAMS IF THEY DESIRE]</a:t>
            </a:r>
            <a:endParaRPr lang="en-US" sz="1200" b="1" dirty="0">
              <a:solidFill>
                <a:srgbClr val="C00000"/>
              </a:solidFill>
              <a:cs typeface="Arial" charset="0"/>
            </a:endParaRPr>
          </a:p>
        </p:txBody>
      </p:sp>
      <p:pic>
        <p:nvPicPr>
          <p:cNvPr id="13" name="Picture 9" descr="3618633.jpg"/>
          <p:cNvPicPr>
            <a:picLocks noChangeAspect="1"/>
          </p:cNvPicPr>
          <p:nvPr/>
        </p:nvPicPr>
        <p:blipFill>
          <a:blip r:embed="rId7" cstate="print"/>
          <a:srcRect/>
          <a:stretch>
            <a:fillRect/>
          </a:stretch>
        </p:blipFill>
        <p:spPr bwMode="auto">
          <a:xfrm>
            <a:off x="422275" y="4800600"/>
            <a:ext cx="2016125"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3"/>
          <p:cNvSpPr txBox="1">
            <a:spLocks noChangeArrowheads="1"/>
          </p:cNvSpPr>
          <p:nvPr/>
        </p:nvSpPr>
        <p:spPr bwMode="auto">
          <a:xfrm>
            <a:off x="5791200" y="3046413"/>
            <a:ext cx="3505200" cy="1754187"/>
          </a:xfrm>
          <a:prstGeom prst="rect">
            <a:avLst/>
          </a:prstGeom>
          <a:noFill/>
          <a:ln w="9525">
            <a:noFill/>
            <a:miter lim="800000"/>
            <a:headEnd/>
            <a:tailEnd/>
          </a:ln>
        </p:spPr>
        <p:txBody>
          <a:bodyPr>
            <a:spAutoFit/>
          </a:bodyPr>
          <a:lstStyle/>
          <a:p>
            <a:pPr>
              <a:buFont typeface="Arial" charset="0"/>
              <a:buChar char="•"/>
            </a:pPr>
            <a:r>
              <a:rPr lang="en-US" b="1" dirty="0"/>
              <a:t>“</a:t>
            </a:r>
            <a:r>
              <a:rPr lang="en-US" b="1" dirty="0" smtClean="0"/>
              <a:t>Strengthening </a:t>
            </a:r>
            <a:r>
              <a:rPr lang="en-US" b="1" dirty="0"/>
              <a:t>the core of your marriage”</a:t>
            </a:r>
          </a:p>
          <a:p>
            <a:pPr>
              <a:buFont typeface="Arial" charset="0"/>
              <a:buChar char="•"/>
            </a:pPr>
            <a:r>
              <a:rPr lang="en-US" b="1" dirty="0"/>
              <a:t>“Know your spouse better”</a:t>
            </a:r>
          </a:p>
          <a:p>
            <a:pPr>
              <a:buFont typeface="Arial" charset="0"/>
              <a:buChar char="•"/>
            </a:pPr>
            <a:r>
              <a:rPr lang="en-US" b="1" dirty="0"/>
              <a:t>Assignments for couples while Deployed</a:t>
            </a:r>
          </a:p>
          <a:p>
            <a:pPr>
              <a:buFont typeface="Arial" charset="0"/>
              <a:buChar char="•"/>
            </a:pPr>
            <a:r>
              <a:rPr lang="en-US" b="1" dirty="0" smtClean="0"/>
              <a:t>Prepare </a:t>
            </a:r>
            <a:r>
              <a:rPr lang="en-US" b="1" dirty="0"/>
              <a:t>for Reintegration</a:t>
            </a:r>
          </a:p>
        </p:txBody>
      </p:sp>
      <p:sp>
        <p:nvSpPr>
          <p:cNvPr id="15" name="Rectangle 14"/>
          <p:cNvSpPr/>
          <p:nvPr/>
        </p:nvSpPr>
        <p:spPr>
          <a:xfrm>
            <a:off x="2743200" y="3427274"/>
            <a:ext cx="3200400" cy="1938992"/>
          </a:xfrm>
          <a:prstGeom prst="rect">
            <a:avLst/>
          </a:prstGeom>
          <a:noFill/>
        </p:spPr>
        <p:txBody>
          <a:bodyPr>
            <a:spAutoFit/>
          </a:bodyPr>
          <a:lstStyle/>
          <a:p>
            <a:pPr algn="ctr">
              <a:defRPr/>
            </a:pPr>
            <a:r>
              <a:rPr lang="en-U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doni MT" pitchFamily="18" charset="0"/>
              </a:rPr>
              <a:t>“I can tell 96 percent of the time whether a marital discussion will resolve a conflict, after the first 3 minutes of that discussion”</a:t>
            </a:r>
          </a:p>
          <a:p>
            <a:pPr algn="ctr">
              <a:defRPr/>
            </a:pPr>
            <a:r>
              <a:rPr lang="en-U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doni MT" pitchFamily="18" charset="0"/>
              </a:rPr>
              <a:t>Dr. John Gottman</a:t>
            </a:r>
          </a:p>
        </p:txBody>
      </p:sp>
      <p:pic>
        <p:nvPicPr>
          <p:cNvPr id="14" name="Picture 11" descr="1 KNIGHTHAWK OEF 11 new copy.jpg"/>
          <p:cNvPicPr>
            <a:picLocks noChangeAspect="1"/>
          </p:cNvPicPr>
          <p:nvPr/>
        </p:nvPicPr>
        <p:blipFill>
          <a:blip r:embed="rId8" cstate="print">
            <a:clrChange>
              <a:clrFrom>
                <a:srgbClr val="C6AB76"/>
              </a:clrFrom>
              <a:clrTo>
                <a:srgbClr val="C6AB76">
                  <a:alpha val="0"/>
                </a:srgbClr>
              </a:clrTo>
            </a:clrChange>
          </a:blip>
          <a:srcRect/>
          <a:stretch>
            <a:fillRect/>
          </a:stretch>
        </p:blipFill>
        <p:spPr bwMode="auto">
          <a:xfrm>
            <a:off x="7848600" y="152400"/>
            <a:ext cx="1057200" cy="109728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1"/>
          <p:cNvSpPr>
            <a:spLocks noChangeArrowheads="1"/>
          </p:cNvSpPr>
          <p:nvPr/>
        </p:nvSpPr>
        <p:spPr bwMode="auto">
          <a:xfrm>
            <a:off x="1371600" y="1066800"/>
            <a:ext cx="6697283" cy="452431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effectLst/>
                <a:latin typeface="Verdana" pitchFamily="34" charset="0"/>
                <a:ea typeface="Calibri" pitchFamily="34" charset="0"/>
                <a:cs typeface="Times New Roman" pitchFamily="18" charset="0"/>
              </a:rPr>
              <a:t>Better is one day in Your courts</a:t>
            </a:r>
            <a:br>
              <a:rPr kumimoji="0" lang="en-US" sz="3200" b="0" i="0" u="none" strike="noStrike" cap="none" normalizeH="0" baseline="0" dirty="0" smtClean="0">
                <a:ln>
                  <a:noFill/>
                </a:ln>
                <a:effectLst/>
                <a:latin typeface="Verdana" pitchFamily="34" charset="0"/>
                <a:ea typeface="Calibri" pitchFamily="34" charset="0"/>
                <a:cs typeface="Times New Roman" pitchFamily="18" charset="0"/>
              </a:rPr>
            </a:br>
            <a:r>
              <a:rPr kumimoji="0" lang="en-US" sz="3200" b="0" i="0" u="none" strike="noStrike" cap="none" normalizeH="0" baseline="0" dirty="0" smtClean="0">
                <a:ln>
                  <a:noFill/>
                </a:ln>
                <a:effectLst/>
                <a:latin typeface="Verdana" pitchFamily="34" charset="0"/>
                <a:ea typeface="Calibri" pitchFamily="34" charset="0"/>
                <a:cs typeface="Times New Roman" pitchFamily="18" charset="0"/>
              </a:rPr>
              <a:t>Better is one day in Your house</a:t>
            </a:r>
            <a:br>
              <a:rPr kumimoji="0" lang="en-US" sz="3200" b="0" i="0" u="none" strike="noStrike" cap="none" normalizeH="0" baseline="0" dirty="0" smtClean="0">
                <a:ln>
                  <a:noFill/>
                </a:ln>
                <a:effectLst/>
                <a:latin typeface="Verdana" pitchFamily="34" charset="0"/>
                <a:ea typeface="Calibri" pitchFamily="34" charset="0"/>
                <a:cs typeface="Times New Roman" pitchFamily="18" charset="0"/>
              </a:rPr>
            </a:br>
            <a:r>
              <a:rPr kumimoji="0" lang="en-US" sz="3200" b="0" i="0" u="none" strike="noStrike" cap="none" normalizeH="0" baseline="0" dirty="0" smtClean="0">
                <a:ln>
                  <a:noFill/>
                </a:ln>
                <a:effectLst/>
                <a:latin typeface="Verdana" pitchFamily="34" charset="0"/>
                <a:ea typeface="Calibri" pitchFamily="34" charset="0"/>
                <a:cs typeface="Times New Roman" pitchFamily="18" charset="0"/>
              </a:rPr>
              <a:t>Better is one day in Your courts</a:t>
            </a:r>
            <a:br>
              <a:rPr kumimoji="0" lang="en-US" sz="3200" b="0" i="0" u="none" strike="noStrike" cap="none" normalizeH="0" baseline="0" dirty="0" smtClean="0">
                <a:ln>
                  <a:noFill/>
                </a:ln>
                <a:effectLst/>
                <a:latin typeface="Verdana" pitchFamily="34" charset="0"/>
                <a:ea typeface="Calibri" pitchFamily="34" charset="0"/>
                <a:cs typeface="Times New Roman" pitchFamily="18" charset="0"/>
              </a:rPr>
            </a:br>
            <a:r>
              <a:rPr kumimoji="0" lang="en-US" sz="3200" b="0" i="0" u="none" strike="noStrike" cap="none" normalizeH="0" baseline="0" dirty="0" smtClean="0">
                <a:ln>
                  <a:noFill/>
                </a:ln>
                <a:effectLst/>
                <a:latin typeface="Verdana" pitchFamily="34" charset="0"/>
                <a:ea typeface="Calibri" pitchFamily="34" charset="0"/>
                <a:cs typeface="Times New Roman" pitchFamily="18" charset="0"/>
              </a:rPr>
              <a:t>Than thousands elsewhere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effectLst/>
                <a:latin typeface="Verdana" pitchFamily="34" charset="0"/>
                <a:ea typeface="Calibri" pitchFamily="34" charset="0"/>
                <a:cs typeface="Times New Roman" pitchFamily="18" charset="0"/>
              </a:rPr>
              <a:t/>
            </a:r>
            <a:br>
              <a:rPr kumimoji="0" lang="en-US" sz="3200" b="0" i="0" u="none" strike="noStrike" cap="none" normalizeH="0" baseline="0" dirty="0" smtClean="0">
                <a:ln>
                  <a:noFill/>
                </a:ln>
                <a:effectLst/>
                <a:latin typeface="Verdana" pitchFamily="34" charset="0"/>
                <a:ea typeface="Calibri" pitchFamily="34" charset="0"/>
                <a:cs typeface="Times New Roman" pitchFamily="18" charset="0"/>
              </a:rPr>
            </a:br>
            <a:r>
              <a:rPr kumimoji="0" lang="en-US" sz="3200" b="0" i="0" u="none" strike="noStrike" cap="none" normalizeH="0" baseline="0" dirty="0" smtClean="0">
                <a:ln>
                  <a:noFill/>
                </a:ln>
                <a:effectLst/>
                <a:latin typeface="Verdana" pitchFamily="34" charset="0"/>
                <a:ea typeface="Calibri" pitchFamily="34" charset="0"/>
                <a:cs typeface="Times New Roman" pitchFamily="18" charset="0"/>
              </a:rPr>
              <a:t>Better is one day in Your courts</a:t>
            </a:r>
            <a:br>
              <a:rPr kumimoji="0" lang="en-US" sz="3200" b="0" i="0" u="none" strike="noStrike" cap="none" normalizeH="0" baseline="0" dirty="0" smtClean="0">
                <a:ln>
                  <a:noFill/>
                </a:ln>
                <a:effectLst/>
                <a:latin typeface="Verdana" pitchFamily="34" charset="0"/>
                <a:ea typeface="Calibri" pitchFamily="34" charset="0"/>
                <a:cs typeface="Times New Roman" pitchFamily="18" charset="0"/>
              </a:rPr>
            </a:br>
            <a:r>
              <a:rPr kumimoji="0" lang="en-US" sz="3200" b="0" i="0" u="none" strike="noStrike" cap="none" normalizeH="0" baseline="0" dirty="0" smtClean="0">
                <a:ln>
                  <a:noFill/>
                </a:ln>
                <a:effectLst/>
                <a:latin typeface="Verdana" pitchFamily="34" charset="0"/>
                <a:ea typeface="Calibri" pitchFamily="34" charset="0"/>
                <a:cs typeface="Times New Roman" pitchFamily="18" charset="0"/>
              </a:rPr>
              <a:t>Better is one day in Your house</a:t>
            </a:r>
            <a:br>
              <a:rPr kumimoji="0" lang="en-US" sz="3200" b="0" i="0" u="none" strike="noStrike" cap="none" normalizeH="0" baseline="0" dirty="0" smtClean="0">
                <a:ln>
                  <a:noFill/>
                </a:ln>
                <a:effectLst/>
                <a:latin typeface="Verdana" pitchFamily="34" charset="0"/>
                <a:ea typeface="Calibri" pitchFamily="34" charset="0"/>
                <a:cs typeface="Times New Roman" pitchFamily="18" charset="0"/>
              </a:rPr>
            </a:br>
            <a:r>
              <a:rPr kumimoji="0" lang="en-US" sz="3200" b="0" i="0" u="none" strike="noStrike" cap="none" normalizeH="0" baseline="0" dirty="0" smtClean="0">
                <a:ln>
                  <a:noFill/>
                </a:ln>
                <a:effectLst/>
                <a:latin typeface="Verdana" pitchFamily="34" charset="0"/>
                <a:ea typeface="Calibri" pitchFamily="34" charset="0"/>
                <a:cs typeface="Times New Roman" pitchFamily="18" charset="0"/>
              </a:rPr>
              <a:t>Better is one day in Your courts</a:t>
            </a:r>
            <a:br>
              <a:rPr kumimoji="0" lang="en-US" sz="3200" b="0" i="0" u="none" strike="noStrike" cap="none" normalizeH="0" baseline="0" dirty="0" smtClean="0">
                <a:ln>
                  <a:noFill/>
                </a:ln>
                <a:effectLst/>
                <a:latin typeface="Verdana" pitchFamily="34" charset="0"/>
                <a:ea typeface="Calibri" pitchFamily="34" charset="0"/>
                <a:cs typeface="Times New Roman" pitchFamily="18" charset="0"/>
              </a:rPr>
            </a:br>
            <a:r>
              <a:rPr kumimoji="0" lang="en-US" sz="3200" b="0" i="0" u="none" strike="noStrike" cap="none" normalizeH="0" baseline="0" dirty="0" smtClean="0">
                <a:ln>
                  <a:noFill/>
                </a:ln>
                <a:effectLst/>
                <a:latin typeface="Verdana" pitchFamily="34" charset="0"/>
                <a:ea typeface="Calibri" pitchFamily="34" charset="0"/>
                <a:cs typeface="Times New Roman" pitchFamily="18" charset="0"/>
              </a:rPr>
              <a:t>Than thousands elsewhere</a:t>
            </a:r>
            <a:r>
              <a:rPr kumimoji="0" lang="en-US" sz="3200" b="0" i="0" u="none" strike="noStrike" cap="none" normalizeH="0" baseline="0" dirty="0" smtClean="0">
                <a:ln>
                  <a:noFill/>
                </a:ln>
                <a:effectLst/>
                <a:latin typeface="Arial" pitchFamily="34" charset="0"/>
                <a:cs typeface="Arial" pitchFamily="34" charset="0"/>
              </a:rPr>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304800" y="685800"/>
            <a:ext cx="8458200" cy="5170646"/>
          </a:xfrm>
          <a:prstGeom prst="rect">
            <a:avLst/>
          </a:prstGeom>
          <a:noFill/>
          <a:ln w="9525">
            <a:noFill/>
            <a:miter lim="800000"/>
            <a:headEnd/>
            <a:tailEnd/>
          </a:ln>
        </p:spPr>
        <p:txBody>
          <a:bodyPr wrap="square">
            <a:spAutoFit/>
          </a:bodyPr>
          <a:lstStyle/>
          <a:p>
            <a:pPr algn="ctr"/>
            <a:r>
              <a:rPr lang="en-US" sz="6600" b="1" dirty="0">
                <a:latin typeface="Calibri" pitchFamily="34" charset="0"/>
              </a:rPr>
              <a:t>MESSAGE – </a:t>
            </a:r>
          </a:p>
          <a:p>
            <a:pPr algn="ctr"/>
            <a:r>
              <a:rPr lang="en-US" sz="6600" b="1" dirty="0" smtClean="0">
                <a:latin typeface="Calibri" pitchFamily="34" charset="0"/>
              </a:rPr>
              <a:t>CPT JOSEPH PITTANO</a:t>
            </a:r>
          </a:p>
          <a:p>
            <a:pPr algn="ctr"/>
            <a:r>
              <a:rPr lang="en-US" sz="6600" b="1" dirty="0" smtClean="0">
                <a:solidFill>
                  <a:srgbClr val="FFFF00"/>
                </a:solidFill>
                <a:latin typeface="Calibri" pitchFamily="34" charset="0"/>
              </a:rPr>
              <a:t>“God’s Sovereignty”</a:t>
            </a:r>
          </a:p>
          <a:p>
            <a:pPr algn="ctr"/>
            <a:endParaRPr lang="en-US" sz="6600" b="1" dirty="0" smtClean="0">
              <a:solidFill>
                <a:srgbClr val="FFFF00"/>
              </a:solidFill>
              <a:latin typeface="Calibri" pitchFamily="34" charset="0"/>
            </a:endParaRPr>
          </a:p>
          <a:p>
            <a:pPr algn="ctr"/>
            <a:r>
              <a:rPr lang="en-US" sz="6600" b="1" dirty="0" smtClean="0">
                <a:solidFill>
                  <a:srgbClr val="FFFF00"/>
                </a:solidFill>
                <a:latin typeface="Calibri" pitchFamily="34" charset="0"/>
              </a:rPr>
              <a:t>JAMES 5:13-20</a:t>
            </a:r>
            <a:endParaRPr lang="en-US" sz="6600" b="1" dirty="0" smtClean="0">
              <a:latin typeface="Calibri" pitchFamily="34" charset="0"/>
            </a:endParaRPr>
          </a:p>
        </p:txBody>
      </p:sp>
      <p:sp>
        <p:nvSpPr>
          <p:cNvPr id="3" name="Slide Number Placeholder 2"/>
          <p:cNvSpPr>
            <a:spLocks noGrp="1"/>
          </p:cNvSpPr>
          <p:nvPr>
            <p:ph type="sldNum" sz="quarter" idx="12"/>
          </p:nvPr>
        </p:nvSpPr>
        <p:spPr/>
        <p:txBody>
          <a:bodyPr/>
          <a:lstStyle/>
          <a:p>
            <a:pPr>
              <a:defRPr/>
            </a:pPr>
            <a:fld id="{6DA55367-64D5-4A3C-8AEC-62A2FEA64AB7}" type="slidenum">
              <a:rPr lang="en-US" smtClean="0"/>
              <a:pPr>
                <a:defRPr/>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latin typeface="AR JULIAN" pitchFamily="2" charset="0"/>
              </a:rPr>
              <a:t>God’s Sovereignty</a:t>
            </a:r>
            <a:endParaRPr lang="en-US" dirty="0">
              <a:latin typeface="AR JULIAN" pitchFamily="2" charset="0"/>
            </a:endParaRPr>
          </a:p>
        </p:txBody>
      </p:sp>
      <p:pic>
        <p:nvPicPr>
          <p:cNvPr id="4" name="Content Placeholder 3" descr="The last supper.jpg"/>
          <p:cNvPicPr>
            <a:picLocks noGrp="1" noChangeAspect="1"/>
          </p:cNvPicPr>
          <p:nvPr>
            <p:ph idx="1"/>
          </p:nvPr>
        </p:nvPicPr>
        <p:blipFill>
          <a:blip r:embed="rId2" cstate="print"/>
          <a:stretch>
            <a:fillRect/>
          </a:stretch>
        </p:blipFill>
        <p:spPr>
          <a:xfrm>
            <a:off x="304800" y="1524000"/>
            <a:ext cx="8534400" cy="50292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7346"/>
            <a:ext cx="9144000" cy="6494085"/>
          </a:xfrm>
          <a:prstGeom prst="rect">
            <a:avLst/>
          </a:prstGeom>
        </p:spPr>
        <p:txBody>
          <a:bodyPr wrap="square">
            <a:spAutoFit/>
          </a:bodyPr>
          <a:lstStyle/>
          <a:p>
            <a:pPr algn="just"/>
            <a:r>
              <a:rPr lang="en-US" sz="2600" baseline="30000" dirty="0" smtClean="0">
                <a:solidFill>
                  <a:srgbClr val="FFFF00"/>
                </a:solidFill>
              </a:rPr>
              <a:t>13</a:t>
            </a:r>
            <a:r>
              <a:rPr lang="en-US" sz="2600" dirty="0" smtClean="0">
                <a:solidFill>
                  <a:srgbClr val="FFFF00"/>
                </a:solidFill>
              </a:rPr>
              <a:t>Is anyone among you suffering? Let him pray. Is anyone cheerful? Let him</a:t>
            </a:r>
            <a:r>
              <a:rPr lang="en-US" sz="2600" baseline="30000" dirty="0">
                <a:solidFill>
                  <a:srgbClr val="FFFF00"/>
                </a:solidFill>
              </a:rPr>
              <a:t> </a:t>
            </a:r>
            <a:r>
              <a:rPr lang="en-US" sz="2600" dirty="0" smtClean="0">
                <a:solidFill>
                  <a:srgbClr val="FFFF00"/>
                </a:solidFill>
              </a:rPr>
              <a:t>sing praise. </a:t>
            </a:r>
            <a:r>
              <a:rPr lang="en-US" sz="2600" baseline="30000" dirty="0" smtClean="0">
                <a:solidFill>
                  <a:srgbClr val="FFFF00"/>
                </a:solidFill>
              </a:rPr>
              <a:t>14</a:t>
            </a:r>
            <a:r>
              <a:rPr lang="en-US" sz="2600" dirty="0" smtClean="0">
                <a:solidFill>
                  <a:srgbClr val="FFFF00"/>
                </a:solidFill>
              </a:rPr>
              <a:t>Is anyone among you sick? Let him call for the elders of the church, and let them pray over him, anointing him with oil in the name of the Lord. </a:t>
            </a:r>
            <a:r>
              <a:rPr lang="en-US" sz="2600" baseline="30000" dirty="0" smtClean="0">
                <a:solidFill>
                  <a:srgbClr val="FFFF00"/>
                </a:solidFill>
              </a:rPr>
              <a:t>15</a:t>
            </a:r>
            <a:r>
              <a:rPr lang="en-US" sz="2600" dirty="0" smtClean="0">
                <a:solidFill>
                  <a:srgbClr val="FFFF00"/>
                </a:solidFill>
              </a:rPr>
              <a:t>And the prayer of faith will save the one who is sick, and the Lord will raise him up. And</a:t>
            </a:r>
            <a:r>
              <a:rPr lang="en-US" sz="2600" baseline="30000" dirty="0">
                <a:solidFill>
                  <a:srgbClr val="FFFF00"/>
                </a:solidFill>
              </a:rPr>
              <a:t> </a:t>
            </a:r>
            <a:r>
              <a:rPr lang="en-US" sz="2600" dirty="0" smtClean="0">
                <a:solidFill>
                  <a:srgbClr val="FFFF00"/>
                </a:solidFill>
              </a:rPr>
              <a:t>if he has committed sins, he will be forgiven. </a:t>
            </a:r>
            <a:r>
              <a:rPr lang="en-US" sz="2600" baseline="30000" dirty="0" smtClean="0">
                <a:solidFill>
                  <a:srgbClr val="FFFF00"/>
                </a:solidFill>
              </a:rPr>
              <a:t>16</a:t>
            </a:r>
            <a:r>
              <a:rPr lang="en-US" sz="2600" dirty="0" smtClean="0">
                <a:solidFill>
                  <a:srgbClr val="FFFF00"/>
                </a:solidFill>
              </a:rPr>
              <a:t>Therefore, confess your sins to one another and pray for one another,</a:t>
            </a:r>
            <a:r>
              <a:rPr lang="en-US" sz="2600" baseline="30000" dirty="0">
                <a:solidFill>
                  <a:srgbClr val="FFFF00"/>
                </a:solidFill>
              </a:rPr>
              <a:t> </a:t>
            </a:r>
            <a:r>
              <a:rPr lang="en-US" sz="2600" dirty="0" smtClean="0">
                <a:solidFill>
                  <a:srgbClr val="FFFF00"/>
                </a:solidFill>
              </a:rPr>
              <a:t>that you may be healed.</a:t>
            </a:r>
            <a:r>
              <a:rPr lang="en-US" sz="2600" baseline="30000" dirty="0">
                <a:solidFill>
                  <a:srgbClr val="FFFF00"/>
                </a:solidFill>
              </a:rPr>
              <a:t> </a:t>
            </a:r>
            <a:r>
              <a:rPr lang="en-US" sz="2600" dirty="0" smtClean="0">
                <a:solidFill>
                  <a:srgbClr val="FFFF00"/>
                </a:solidFill>
              </a:rPr>
              <a:t>The prayer of a righteous person has great power as it is working. </a:t>
            </a:r>
            <a:r>
              <a:rPr lang="en-US" sz="2600" baseline="30000" dirty="0" smtClean="0">
                <a:solidFill>
                  <a:srgbClr val="FFFF00"/>
                </a:solidFill>
              </a:rPr>
              <a:t>17</a:t>
            </a:r>
            <a:r>
              <a:rPr lang="en-US" sz="2600" dirty="0" smtClean="0">
                <a:solidFill>
                  <a:srgbClr val="FFFF00"/>
                </a:solidFill>
              </a:rPr>
              <a:t>Elijah was a man with a nature like ours, and he prayed fervently that it might not rain, and for three years and six months it did not rain on the earth. </a:t>
            </a:r>
            <a:r>
              <a:rPr lang="en-US" sz="2600" baseline="30000" dirty="0" smtClean="0">
                <a:solidFill>
                  <a:srgbClr val="FFFF00"/>
                </a:solidFill>
              </a:rPr>
              <a:t>18</a:t>
            </a:r>
            <a:r>
              <a:rPr lang="en-US" sz="2600" dirty="0" smtClean="0">
                <a:solidFill>
                  <a:srgbClr val="FFFF00"/>
                </a:solidFill>
              </a:rPr>
              <a:t>Then he prayed again, and heaven gave rain, and the earth bore its fruit. </a:t>
            </a:r>
            <a:r>
              <a:rPr lang="en-US" sz="2600" baseline="30000" dirty="0" smtClean="0">
                <a:solidFill>
                  <a:srgbClr val="FFFF00"/>
                </a:solidFill>
              </a:rPr>
              <a:t>19</a:t>
            </a:r>
            <a:r>
              <a:rPr lang="en-US" sz="2600" dirty="0" smtClean="0">
                <a:solidFill>
                  <a:srgbClr val="FFFF00"/>
                </a:solidFill>
              </a:rPr>
              <a:t>My brothers,</a:t>
            </a:r>
            <a:r>
              <a:rPr lang="en-US" sz="2600" baseline="30000" dirty="0">
                <a:solidFill>
                  <a:srgbClr val="FFFF00"/>
                </a:solidFill>
              </a:rPr>
              <a:t> </a:t>
            </a:r>
            <a:r>
              <a:rPr lang="en-US" sz="2600" dirty="0" smtClean="0">
                <a:solidFill>
                  <a:srgbClr val="FFFF00"/>
                </a:solidFill>
              </a:rPr>
              <a:t>if anyone among you wanders from the truth and someone brings him back, </a:t>
            </a:r>
            <a:r>
              <a:rPr lang="en-US" sz="2600" baseline="30000" dirty="0" smtClean="0">
                <a:solidFill>
                  <a:srgbClr val="FFFF00"/>
                </a:solidFill>
              </a:rPr>
              <a:t>20</a:t>
            </a:r>
            <a:r>
              <a:rPr lang="en-US" sz="2600" dirty="0" smtClean="0">
                <a:solidFill>
                  <a:srgbClr val="FFFF00"/>
                </a:solidFill>
              </a:rPr>
              <a:t>let him know that whoever brings back a sinner from his wandering</a:t>
            </a:r>
            <a:r>
              <a:rPr lang="en-US" sz="2600" baseline="30000" dirty="0">
                <a:solidFill>
                  <a:srgbClr val="FFFF00"/>
                </a:solidFill>
              </a:rPr>
              <a:t> </a:t>
            </a:r>
            <a:r>
              <a:rPr lang="en-US" sz="2600" dirty="0" smtClean="0">
                <a:solidFill>
                  <a:srgbClr val="FFFF00"/>
                </a:solidFill>
              </a:rPr>
              <a:t>will save his soul from death and  will cover a multitude of sins.</a:t>
            </a:r>
            <a:endParaRPr lang="en-US" sz="2600" dirty="0">
              <a:solidFill>
                <a:srgbClr val="FFFF00"/>
              </a:solidFill>
            </a:endParaRPr>
          </a:p>
        </p:txBody>
      </p:sp>
      <p:sp>
        <p:nvSpPr>
          <p:cNvPr id="5" name="Oval 4"/>
          <p:cNvSpPr/>
          <p:nvPr/>
        </p:nvSpPr>
        <p:spPr>
          <a:xfrm>
            <a:off x="76021" y="254358"/>
            <a:ext cx="267237" cy="228600"/>
          </a:xfrm>
          <a:prstGeom prst="ellipse">
            <a:avLst/>
          </a:prstGeom>
          <a:solidFill>
            <a:schemeClr val="accent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844084" y="660042"/>
            <a:ext cx="267237" cy="228600"/>
          </a:xfrm>
          <a:prstGeom prst="ellipse">
            <a:avLst/>
          </a:prstGeom>
          <a:solidFill>
            <a:schemeClr val="accent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181421" y="1447800"/>
            <a:ext cx="267237" cy="228600"/>
          </a:xfrm>
          <a:prstGeom prst="ellipse">
            <a:avLst/>
          </a:prstGeom>
          <a:solidFill>
            <a:schemeClr val="accent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626816" y="2248437"/>
            <a:ext cx="267237" cy="228600"/>
          </a:xfrm>
          <a:prstGeom prst="ellipse">
            <a:avLst/>
          </a:prstGeom>
          <a:solidFill>
            <a:srgbClr val="00B050">
              <a:alpha val="65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333858" y="3429000"/>
            <a:ext cx="267237" cy="228600"/>
          </a:xfrm>
          <a:prstGeom prst="ellipse">
            <a:avLst/>
          </a:prstGeom>
          <a:solidFill>
            <a:srgbClr val="00B050">
              <a:alpha val="65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065253" y="4228563"/>
            <a:ext cx="267237" cy="228600"/>
          </a:xfrm>
          <a:prstGeom prst="ellipse">
            <a:avLst/>
          </a:prstGeom>
          <a:solidFill>
            <a:srgbClr val="00B050">
              <a:alpha val="65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651679" y="4622442"/>
            <a:ext cx="267237" cy="228600"/>
          </a:xfrm>
          <a:prstGeom prst="ellipse">
            <a:avLst/>
          </a:prstGeom>
          <a:solidFill>
            <a:srgbClr val="FF0000">
              <a:alpha val="6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4395" y="5422900"/>
            <a:ext cx="267237" cy="228600"/>
          </a:xfrm>
          <a:prstGeom prst="ellipse">
            <a:avLst/>
          </a:prstGeom>
          <a:solidFill>
            <a:srgbClr val="FF0000">
              <a:alpha val="6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5994400"/>
            <a:ext cx="9144000" cy="92333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cap="none" spc="0" dirty="0" smtClean="0">
                <a:ln w="50800"/>
                <a:solidFill>
                  <a:schemeClr val="accent5"/>
                </a:solidFill>
                <a:effectLst/>
              </a:rPr>
              <a:t>3 Groups: </a:t>
            </a:r>
            <a:r>
              <a:rPr lang="en-US" sz="1600" b="1" cap="none" spc="0" dirty="0" smtClean="0">
                <a:ln w="50800"/>
                <a:solidFill>
                  <a:schemeClr val="accent5"/>
                </a:solidFill>
                <a:effectLst/>
              </a:rPr>
              <a:t>(13-15; 16-18; 19-20).</a:t>
            </a:r>
            <a:endParaRPr lang="en-US" sz="5400" b="1" cap="none" spc="0" dirty="0">
              <a:ln w="50800"/>
              <a:solidFill>
                <a:schemeClr val="accent5"/>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Paul the Apostle- Rembrandt.jpg"/>
          <p:cNvPicPr>
            <a:picLocks noChangeAspect="1"/>
          </p:cNvPicPr>
          <p:nvPr/>
        </p:nvPicPr>
        <p:blipFill>
          <a:blip r:embed="rId2" cstate="print"/>
          <a:stretch>
            <a:fillRect/>
          </a:stretch>
        </p:blipFill>
        <p:spPr>
          <a:xfrm>
            <a:off x="4572000" y="0"/>
            <a:ext cx="4572000" cy="3429000"/>
          </a:xfrm>
          <a:prstGeom prst="rect">
            <a:avLst/>
          </a:prstGeom>
          <a:ln>
            <a:noFill/>
          </a:ln>
          <a:effectLst>
            <a:softEdge rad="112500"/>
          </a:effectLst>
        </p:spPr>
      </p:pic>
      <p:sp>
        <p:nvSpPr>
          <p:cNvPr id="2" name="Title 1"/>
          <p:cNvSpPr>
            <a:spLocks noGrp="1"/>
          </p:cNvSpPr>
          <p:nvPr>
            <p:ph type="title"/>
          </p:nvPr>
        </p:nvSpPr>
        <p:spPr>
          <a:xfrm>
            <a:off x="0" y="0"/>
            <a:ext cx="9144000" cy="533400"/>
          </a:xfrm>
        </p:spPr>
        <p:txBody>
          <a:bodyPr>
            <a:noAutofit/>
          </a:bodyPr>
          <a:lstStyle/>
          <a:p>
            <a:r>
              <a:rPr lang="en-US" sz="3600" dirty="0" smtClean="0">
                <a:latin typeface="AR JULIAN" pitchFamily="2" charset="0"/>
              </a:rPr>
              <a:t>Vv. 13-14 Sovereignty Over Circumstance</a:t>
            </a:r>
            <a:endParaRPr lang="en-US" sz="3600" dirty="0">
              <a:latin typeface="AR JULIAN" pitchFamily="2" charset="0"/>
            </a:endParaRPr>
          </a:p>
        </p:txBody>
      </p:sp>
      <p:sp>
        <p:nvSpPr>
          <p:cNvPr id="3" name="Content Placeholder 2"/>
          <p:cNvSpPr>
            <a:spLocks noGrp="1"/>
          </p:cNvSpPr>
          <p:nvPr>
            <p:ph sz="half" idx="2"/>
          </p:nvPr>
        </p:nvSpPr>
        <p:spPr>
          <a:xfrm>
            <a:off x="0" y="762000"/>
            <a:ext cx="9144000" cy="2514600"/>
          </a:xfrm>
        </p:spPr>
        <p:txBody>
          <a:bodyPr>
            <a:normAutofit lnSpcReduction="10000"/>
          </a:bodyPr>
          <a:lstStyle/>
          <a:p>
            <a:pPr marL="518922" lvl="1" indent="-457200">
              <a:buFont typeface="+mj-lt"/>
              <a:buAutoNum type="arabicPeriod"/>
            </a:pPr>
            <a:r>
              <a:rPr lang="en-US" sz="2400" dirty="0" smtClean="0">
                <a:solidFill>
                  <a:srgbClr val="FFFF00"/>
                </a:solidFill>
              </a:rPr>
              <a:t>Christian joy is best rooted in                                                             Romans 8:28. </a:t>
            </a:r>
          </a:p>
          <a:p>
            <a:pPr marL="518922" lvl="1" indent="-457200">
              <a:buFont typeface="+mj-lt"/>
              <a:buAutoNum type="arabicPeriod"/>
            </a:pPr>
            <a:r>
              <a:rPr lang="en-US" sz="2400" dirty="0" smtClean="0">
                <a:solidFill>
                  <a:srgbClr val="FFFF00"/>
                </a:solidFill>
              </a:rPr>
              <a:t>Philippians 4:12.</a:t>
            </a:r>
          </a:p>
          <a:p>
            <a:pPr marL="1371600" lvl="2" indent="-457200">
              <a:buFont typeface="+mj-lt"/>
              <a:buAutoNum type="alphaUcPeriod"/>
            </a:pPr>
            <a:r>
              <a:rPr lang="en-US" sz="2400" dirty="0" smtClean="0">
                <a:solidFill>
                  <a:srgbClr val="FFFF00"/>
                </a:solidFill>
              </a:rPr>
              <a:t>There’s joy. </a:t>
            </a:r>
          </a:p>
          <a:p>
            <a:pPr marL="1371600" lvl="2" indent="-457200">
              <a:buFont typeface="+mj-lt"/>
              <a:buAutoNum type="alphaUcPeriod"/>
            </a:pPr>
            <a:r>
              <a:rPr lang="en-US" sz="2400" dirty="0" smtClean="0">
                <a:solidFill>
                  <a:srgbClr val="FFFF00"/>
                </a:solidFill>
              </a:rPr>
              <a:t>There’s pain. </a:t>
            </a:r>
          </a:p>
          <a:p>
            <a:pPr marL="518922" lvl="1" indent="-457200">
              <a:buFont typeface="+mj-lt"/>
              <a:buAutoNum type="arabicPeriod"/>
            </a:pPr>
            <a:r>
              <a:rPr lang="en-US" sz="2400" b="1" i="1" dirty="0" smtClean="0">
                <a:solidFill>
                  <a:srgbClr val="FF0000"/>
                </a:solidFill>
              </a:rPr>
              <a:t>Do not </a:t>
            </a:r>
            <a:r>
              <a:rPr lang="en-US" sz="2400" dirty="0" smtClean="0">
                <a:solidFill>
                  <a:srgbClr val="FFFF00"/>
                </a:solidFill>
              </a:rPr>
              <a:t>despise the thorns! </a:t>
            </a:r>
          </a:p>
          <a:p>
            <a:pPr marL="914400" lvl="1" indent="-457200">
              <a:buNone/>
            </a:pPr>
            <a:endParaRPr lang="en-US" sz="2400" dirty="0">
              <a:solidFill>
                <a:srgbClr val="FFFF00"/>
              </a:solidFill>
            </a:endParaRPr>
          </a:p>
        </p:txBody>
      </p:sp>
      <p:sp>
        <p:nvSpPr>
          <p:cNvPr id="13" name="Content Placeholder 12"/>
          <p:cNvSpPr>
            <a:spLocks noGrp="1"/>
          </p:cNvSpPr>
          <p:nvPr>
            <p:ph sz="quarter" idx="4"/>
          </p:nvPr>
        </p:nvSpPr>
        <p:spPr>
          <a:xfrm>
            <a:off x="76201" y="3249768"/>
            <a:ext cx="9143999" cy="3505199"/>
          </a:xfrm>
        </p:spPr>
        <p:txBody>
          <a:bodyPr>
            <a:noAutofit/>
          </a:bodyPr>
          <a:lstStyle/>
          <a:p>
            <a:pPr marL="457200" lvl="1" indent="-457200">
              <a:spcBef>
                <a:spcPts val="576"/>
              </a:spcBef>
              <a:buFont typeface="+mj-lt"/>
              <a:buAutoNum type="arabicPeriod" startAt="4"/>
            </a:pPr>
            <a:r>
              <a:rPr lang="en-US" sz="2300" dirty="0" smtClean="0">
                <a:solidFill>
                  <a:srgbClr val="FFFF00"/>
                </a:solidFill>
              </a:rPr>
              <a:t>In 2 Corinthians 12:7-10 Paul says, </a:t>
            </a:r>
            <a:r>
              <a:rPr lang="en-US" sz="2300" baseline="30000" dirty="0" smtClean="0">
                <a:solidFill>
                  <a:srgbClr val="FFFF00"/>
                </a:solidFill>
              </a:rPr>
              <a:t>7</a:t>
            </a:r>
            <a:r>
              <a:rPr lang="en-US" sz="2300" dirty="0" smtClean="0">
                <a:solidFill>
                  <a:srgbClr val="FFFF00"/>
                </a:solidFill>
              </a:rPr>
              <a:t> “And lest I should be exalted above measure by the abundance of the revelations, a thorn in the flesh was given to me, a messenger of Satan to </a:t>
            </a:r>
            <a:r>
              <a:rPr lang="en-US" sz="2300" b="1" dirty="0" smtClean="0">
                <a:solidFill>
                  <a:srgbClr val="FF0000"/>
                </a:solidFill>
              </a:rPr>
              <a:t>buffet</a:t>
            </a:r>
            <a:r>
              <a:rPr lang="en-US" sz="2300" dirty="0" smtClean="0">
                <a:solidFill>
                  <a:srgbClr val="FFFF00"/>
                </a:solidFill>
              </a:rPr>
              <a:t> me, lest I be exalted above measure. </a:t>
            </a:r>
            <a:r>
              <a:rPr lang="en-US" sz="2300" baseline="30000" dirty="0" smtClean="0">
                <a:solidFill>
                  <a:srgbClr val="FFFF00"/>
                </a:solidFill>
              </a:rPr>
              <a:t>8</a:t>
            </a:r>
            <a:r>
              <a:rPr lang="en-US" sz="2300" dirty="0" smtClean="0">
                <a:solidFill>
                  <a:srgbClr val="FFFF00"/>
                </a:solidFill>
              </a:rPr>
              <a:t> Concerning this thing I pleaded with the Lord three times that it might depart from me. </a:t>
            </a:r>
            <a:r>
              <a:rPr lang="en-US" sz="2300" baseline="30000" dirty="0" smtClean="0">
                <a:solidFill>
                  <a:srgbClr val="FFFF00"/>
                </a:solidFill>
              </a:rPr>
              <a:t>9</a:t>
            </a:r>
            <a:r>
              <a:rPr lang="en-US" sz="2300" dirty="0" smtClean="0">
                <a:solidFill>
                  <a:srgbClr val="FFFF00"/>
                </a:solidFill>
              </a:rPr>
              <a:t> And He said to me, “My grace is sufficient for you, for My strength is made perfect in weakness.” Therefore most gladly I will rather boast in my infirmities, that the power of Christ may rest upon me. </a:t>
            </a:r>
            <a:r>
              <a:rPr lang="en-US" sz="2300" baseline="30000" dirty="0" smtClean="0">
                <a:solidFill>
                  <a:srgbClr val="FFFF00"/>
                </a:solidFill>
              </a:rPr>
              <a:t>10</a:t>
            </a:r>
            <a:r>
              <a:rPr lang="en-US" sz="2300" dirty="0" smtClean="0">
                <a:solidFill>
                  <a:srgbClr val="FFFF00"/>
                </a:solidFill>
              </a:rPr>
              <a:t> Therefore I take pleasure in infirmities, in reproaches, in needs, in persecutions, in distresses, for Christ’s sake. For when I am weak, then I am strong.”          </a:t>
            </a:r>
            <a:endParaRPr lang="en-US" sz="2300" dirty="0" smtClean="0">
              <a:solidFill>
                <a:srgbClr val="FFFF00"/>
              </a:solidFill>
              <a:latin typeface="Bwgrkl" pitchFamily="2" charset="0"/>
            </a:endParaRPr>
          </a:p>
          <a:p>
            <a:pPr marL="457200" indent="-457200">
              <a:spcBef>
                <a:spcPts val="576"/>
              </a:spcBef>
              <a:buFont typeface="+mj-lt"/>
              <a:buAutoNum type="arabicPeriod" startAt="4"/>
            </a:pPr>
            <a:endParaRPr lang="en-US" sz="2300" dirty="0"/>
          </a:p>
        </p:txBody>
      </p:sp>
      <p:grpSp>
        <p:nvGrpSpPr>
          <p:cNvPr id="12" name="Group 11"/>
          <p:cNvGrpSpPr/>
          <p:nvPr/>
        </p:nvGrpSpPr>
        <p:grpSpPr>
          <a:xfrm>
            <a:off x="2358888" y="1169504"/>
            <a:ext cx="4141317" cy="1408044"/>
            <a:chOff x="2358888" y="1169504"/>
            <a:chExt cx="4141317" cy="1408044"/>
          </a:xfrm>
        </p:grpSpPr>
        <p:sp>
          <p:nvSpPr>
            <p:cNvPr id="7" name="Left Arrow 6"/>
            <p:cNvSpPr/>
            <p:nvPr/>
          </p:nvSpPr>
          <p:spPr>
            <a:xfrm rot="1424125">
              <a:off x="3036664" y="2066770"/>
              <a:ext cx="457200" cy="152400"/>
            </a:xfrm>
            <a:prstGeom prst="lef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rot="20374354">
              <a:off x="3035780" y="2363405"/>
              <a:ext cx="457200" cy="152400"/>
            </a:xfrm>
            <a:prstGeom prst="lef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504064" y="1992773"/>
              <a:ext cx="2996141" cy="584775"/>
            </a:xfrm>
            <a:prstGeom prst="rect">
              <a:avLst/>
            </a:prstGeom>
            <a:noFill/>
          </p:spPr>
          <p:txBody>
            <a:bodyPr wrap="none" lIns="91440" tIns="45720" rIns="91440" bIns="45720">
              <a:spAutoFit/>
            </a:bodyPr>
            <a:lstStyle/>
            <a:p>
              <a:pPr algn="ctr"/>
              <a:r>
                <a:rPr lang="en-US" sz="32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Ecclesiastes 7:14</a:t>
              </a:r>
              <a:endParaRPr lang="en-US" sz="3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sp>
          <p:nvSpPr>
            <p:cNvPr id="11" name="Bent Arrow 10"/>
            <p:cNvSpPr/>
            <p:nvPr/>
          </p:nvSpPr>
          <p:spPr>
            <a:xfrm flipH="1">
              <a:off x="2358888" y="1169504"/>
              <a:ext cx="2590800" cy="914400"/>
            </a:xfrm>
            <a:prstGeom prst="bentArrow">
              <a:avLst>
                <a:gd name="adj1" fmla="val 15580"/>
                <a:gd name="adj2" fmla="val 14855"/>
                <a:gd name="adj3" fmla="val 35145"/>
                <a:gd name="adj4" fmla="val 4375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0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20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20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iterate type="wd">
                                    <p:tmPct val="10000"/>
                                  </p:iterate>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wipe(up)">
                                      <p:cBhvr>
                                        <p:cTn id="35" dur="3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76200"/>
            <a:ext cx="9144000" cy="609600"/>
          </a:xfrm>
        </p:spPr>
        <p:txBody>
          <a:bodyPr>
            <a:noAutofit/>
          </a:bodyPr>
          <a:lstStyle/>
          <a:p>
            <a:r>
              <a:rPr lang="en-US" sz="2400" dirty="0" smtClean="0">
                <a:latin typeface="AR JULIAN" pitchFamily="2" charset="0"/>
              </a:rPr>
              <a:t>Vs. 15</a:t>
            </a:r>
            <a:br>
              <a:rPr lang="en-US" sz="2400" dirty="0" smtClean="0">
                <a:latin typeface="AR JULIAN" pitchFamily="2" charset="0"/>
              </a:rPr>
            </a:br>
            <a:r>
              <a:rPr lang="en-US" sz="2400" dirty="0" smtClean="0">
                <a:latin typeface="AR JULIAN" pitchFamily="2" charset="0"/>
              </a:rPr>
              <a:t> Sovereignty Over Suffering</a:t>
            </a:r>
            <a:endParaRPr lang="en-US" sz="2400" dirty="0">
              <a:latin typeface="AR JULIAN" pitchFamily="2" charset="0"/>
            </a:endParaRPr>
          </a:p>
        </p:txBody>
      </p:sp>
      <p:sp>
        <p:nvSpPr>
          <p:cNvPr id="5" name="Content Placeholder 4"/>
          <p:cNvSpPr>
            <a:spLocks noGrp="1"/>
          </p:cNvSpPr>
          <p:nvPr>
            <p:ph sz="half" idx="2"/>
          </p:nvPr>
        </p:nvSpPr>
        <p:spPr>
          <a:xfrm>
            <a:off x="0" y="673100"/>
            <a:ext cx="9144000" cy="6184900"/>
          </a:xfrm>
        </p:spPr>
        <p:txBody>
          <a:bodyPr>
            <a:noAutofit/>
          </a:bodyPr>
          <a:lstStyle/>
          <a:p>
            <a:pPr marL="457200" indent="-457200">
              <a:buFont typeface="+mj-lt"/>
              <a:buAutoNum type="arabicPeriod" startAt="5"/>
            </a:pPr>
            <a:r>
              <a:rPr lang="en-US" sz="2300" dirty="0" smtClean="0">
                <a:solidFill>
                  <a:srgbClr val="FFFF00"/>
                </a:solidFill>
              </a:rPr>
              <a:t>Please don’t say that God has nothing to do with suffering or sickness in Scripture. The alternative is terrifying. </a:t>
            </a:r>
          </a:p>
          <a:p>
            <a:pPr marL="457200" indent="-457200">
              <a:buFont typeface="+mj-lt"/>
              <a:buAutoNum type="arabicPeriod" startAt="5"/>
            </a:pPr>
            <a:r>
              <a:rPr lang="en-US" sz="2300" dirty="0" smtClean="0">
                <a:solidFill>
                  <a:srgbClr val="FFFF00"/>
                </a:solidFill>
              </a:rPr>
              <a:t>Note from Solomon 1 King 8:33, 35-36. </a:t>
            </a:r>
          </a:p>
          <a:p>
            <a:pPr marL="457200" indent="-457200">
              <a:buFont typeface="+mj-lt"/>
              <a:buAutoNum type="arabicPeriod" startAt="5"/>
            </a:pPr>
            <a:r>
              <a:rPr lang="en-US" sz="2300" dirty="0" smtClean="0">
                <a:solidFill>
                  <a:srgbClr val="FFFF00"/>
                </a:solidFill>
              </a:rPr>
              <a:t>In Vv. 15 and 16 James links the forgiveness of sin with healing. </a:t>
            </a:r>
            <a:r>
              <a:rPr lang="en-US" sz="2300" i="1" dirty="0" smtClean="0">
                <a:solidFill>
                  <a:srgbClr val="FFFF00"/>
                </a:solidFill>
              </a:rPr>
              <a:t>Scripture often does this.</a:t>
            </a:r>
          </a:p>
          <a:p>
            <a:pPr marL="457200" indent="-457200">
              <a:buFont typeface="+mj-lt"/>
              <a:buAutoNum type="arabicPeriod" startAt="5"/>
            </a:pPr>
            <a:r>
              <a:rPr lang="en-US" sz="2300" dirty="0" smtClean="0">
                <a:solidFill>
                  <a:srgbClr val="FFFF00"/>
                </a:solidFill>
              </a:rPr>
              <a:t>Luke 5:23: “</a:t>
            </a:r>
            <a:r>
              <a:rPr lang="en-US" sz="2300" dirty="0" smtClean="0">
                <a:solidFill>
                  <a:srgbClr val="FF0000"/>
                </a:solidFill>
              </a:rPr>
              <a:t>Your sins are forgiven. Rise up and walk</a:t>
            </a:r>
            <a:r>
              <a:rPr lang="en-US" sz="2300" dirty="0" smtClean="0">
                <a:solidFill>
                  <a:srgbClr val="FFFF00"/>
                </a:solidFill>
              </a:rPr>
              <a:t>.”</a:t>
            </a:r>
          </a:p>
          <a:p>
            <a:pPr marL="457200" indent="-457200">
              <a:buFont typeface="+mj-lt"/>
              <a:buAutoNum type="arabicPeriod" startAt="5"/>
            </a:pPr>
            <a:r>
              <a:rPr lang="en-US" sz="2300" dirty="0" smtClean="0">
                <a:solidFill>
                  <a:srgbClr val="FFFF00"/>
                </a:solidFill>
              </a:rPr>
              <a:t>John 5:14: “Afterward Jesus found him in the temple, and said to him, “</a:t>
            </a:r>
            <a:r>
              <a:rPr lang="en-US" sz="2300" dirty="0" smtClean="0">
                <a:solidFill>
                  <a:srgbClr val="FF0000"/>
                </a:solidFill>
              </a:rPr>
              <a:t>See, you have been made well. Sin no more, lest a worse thing come upon you</a:t>
            </a:r>
            <a:r>
              <a:rPr lang="en-US" sz="2300" dirty="0" smtClean="0">
                <a:solidFill>
                  <a:srgbClr val="FFFF00"/>
                </a:solidFill>
              </a:rPr>
              <a:t>.” </a:t>
            </a:r>
          </a:p>
          <a:p>
            <a:pPr marL="457200" indent="-457200">
              <a:buFont typeface="+mj-lt"/>
              <a:buAutoNum type="arabicPeriod" startAt="5"/>
            </a:pPr>
            <a:r>
              <a:rPr lang="en-US" sz="2300" dirty="0" smtClean="0">
                <a:solidFill>
                  <a:srgbClr val="FFFF00"/>
                </a:solidFill>
              </a:rPr>
              <a:t>Revelation 2:20-22: “</a:t>
            </a:r>
            <a:r>
              <a:rPr lang="en-US" sz="2300" dirty="0" smtClean="0">
                <a:solidFill>
                  <a:srgbClr val="FF0000"/>
                </a:solidFill>
              </a:rPr>
              <a:t>I have a few things against you, because you allow that woman Jezebel, who calls herself a prophetess, to teach and seduce My servants to commit sexual immorality and eat things sacrificed to idols. </a:t>
            </a:r>
            <a:r>
              <a:rPr lang="en-US" sz="2300" baseline="30000" dirty="0" smtClean="0">
                <a:solidFill>
                  <a:srgbClr val="FFFF00"/>
                </a:solidFill>
              </a:rPr>
              <a:t>21</a:t>
            </a:r>
            <a:r>
              <a:rPr lang="en-US" sz="2300" dirty="0" smtClean="0">
                <a:solidFill>
                  <a:srgbClr val="FF0000"/>
                </a:solidFill>
              </a:rPr>
              <a:t> And I gave her time to repent of her sexual immorality, and she did not repent. </a:t>
            </a:r>
            <a:r>
              <a:rPr lang="en-US" sz="2300" baseline="30000" dirty="0" smtClean="0">
                <a:solidFill>
                  <a:srgbClr val="FFFF00"/>
                </a:solidFill>
              </a:rPr>
              <a:t>22</a:t>
            </a:r>
            <a:r>
              <a:rPr lang="en-US" sz="2300" dirty="0" smtClean="0">
                <a:solidFill>
                  <a:srgbClr val="FF0000"/>
                </a:solidFill>
              </a:rPr>
              <a:t> Indeed I will cast her into a sickbed, and those who commit adultery with her into great tribulation, unless they repent of their deeds</a:t>
            </a:r>
            <a:r>
              <a:rPr lang="en-US" sz="2300" dirty="0" smtClean="0">
                <a:solidFill>
                  <a:srgbClr val="FFFF00"/>
                </a:solidFill>
              </a:rPr>
              <a:t>.”</a:t>
            </a:r>
          </a:p>
          <a:p>
            <a:pPr marL="457200" indent="-457200">
              <a:buFont typeface="+mj-lt"/>
              <a:buAutoNum type="arabicPeriod" startAt="5"/>
            </a:pPr>
            <a:endParaRPr lang="en-US" sz="2000" dirty="0" smtClean="0">
              <a:solidFill>
                <a:srgbClr val="FFFF00"/>
              </a:solidFill>
            </a:endParaRPr>
          </a:p>
        </p:txBody>
      </p:sp>
      <p:sp>
        <p:nvSpPr>
          <p:cNvPr id="9" name="Content Placeholder 4"/>
          <p:cNvSpPr txBox="1">
            <a:spLocks/>
          </p:cNvSpPr>
          <p:nvPr/>
        </p:nvSpPr>
        <p:spPr>
          <a:xfrm>
            <a:off x="0" y="3848100"/>
            <a:ext cx="9144000" cy="3048000"/>
          </a:xfrm>
          <a:prstGeom prst="rect">
            <a:avLst/>
          </a:prstGeom>
        </p:spPr>
        <p:txBody>
          <a:bodyPr vert="horz" lIns="91440" tIns="45720" rIns="91440" bIns="45720" rtlCol="0">
            <a:noAutofit/>
          </a:bodyPr>
          <a:lstStyle/>
          <a:p>
            <a:pPr marL="518922" marR="0" lvl="1" indent="-457200" algn="l" defTabSz="914400" rtl="0" eaLnBrk="1" fontAlgn="auto" latinLnBrk="0" hangingPunct="1">
              <a:lnSpc>
                <a:spcPct val="100000"/>
              </a:lnSpc>
              <a:spcBef>
                <a:spcPct val="20000"/>
              </a:spcBef>
              <a:spcAft>
                <a:spcPts val="0"/>
              </a:spcAft>
              <a:buClrTx/>
              <a:buSzTx/>
              <a:buFont typeface="+mj-lt"/>
              <a:buAutoNum type="arabicPeriod" startAt="8"/>
              <a:tabLst/>
              <a:defRPr/>
            </a:pPr>
            <a:endParaRPr kumimoji="0" lang="en-US" sz="2000" b="0" i="0" u="none" strike="noStrike" kern="1200" cap="none" spc="0" normalizeH="0" baseline="0" noProof="0" dirty="0" smtClean="0">
              <a:ln>
                <a:noFill/>
              </a:ln>
              <a:solidFill>
                <a:srgbClr val="FFFF00"/>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2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2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20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nodePh="1">
                                  <p:stCondLst>
                                    <p:cond delay="0"/>
                                  </p:stCondLst>
                                  <p:endCondLst>
                                    <p:cond evt="begin" delay="0">
                                      <p:tn val="35"/>
                                    </p:cond>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9"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latin typeface="AR JULIAN" pitchFamily="2" charset="0"/>
              </a:rPr>
              <a:t>Sovereignty Over Prayer</a:t>
            </a:r>
            <a:br>
              <a:rPr lang="en-US" dirty="0" smtClean="0">
                <a:latin typeface="AR JULIAN" pitchFamily="2" charset="0"/>
              </a:rPr>
            </a:br>
            <a:r>
              <a:rPr lang="en-US" dirty="0" smtClean="0">
                <a:latin typeface="AR JULIAN" pitchFamily="2" charset="0"/>
              </a:rPr>
              <a:t>Vv. 16-18</a:t>
            </a:r>
            <a:endParaRPr lang="en-US" dirty="0">
              <a:latin typeface="AR JULIAN" pitchFamily="2" charset="0"/>
            </a:endParaRPr>
          </a:p>
        </p:txBody>
      </p:sp>
      <p:sp>
        <p:nvSpPr>
          <p:cNvPr id="3" name="Content Placeholder 2"/>
          <p:cNvSpPr>
            <a:spLocks noGrp="1"/>
          </p:cNvSpPr>
          <p:nvPr>
            <p:ph idx="1"/>
          </p:nvPr>
        </p:nvSpPr>
        <p:spPr>
          <a:xfrm>
            <a:off x="0" y="1282700"/>
            <a:ext cx="9144000" cy="5562600"/>
          </a:xfrm>
        </p:spPr>
        <p:txBody>
          <a:bodyPr>
            <a:normAutofit fontScale="85000" lnSpcReduction="10000"/>
          </a:bodyPr>
          <a:lstStyle/>
          <a:p>
            <a:pPr marL="514350" indent="-514350">
              <a:buFont typeface="+mj-lt"/>
              <a:buAutoNum type="arabicPeriod" startAt="11"/>
            </a:pPr>
            <a:r>
              <a:rPr lang="en-US" dirty="0" smtClean="0">
                <a:solidFill>
                  <a:srgbClr val="FFFF00"/>
                </a:solidFill>
              </a:rPr>
              <a:t>The purpose of prayer.</a:t>
            </a:r>
          </a:p>
          <a:p>
            <a:pPr marL="514350" indent="-514350">
              <a:buFont typeface="+mj-lt"/>
              <a:buAutoNum type="arabicPeriod" startAt="11"/>
            </a:pPr>
            <a:r>
              <a:rPr lang="en-US" dirty="0" smtClean="0">
                <a:solidFill>
                  <a:srgbClr val="FFFF00"/>
                </a:solidFill>
              </a:rPr>
              <a:t>The prayer “Of faith” (from Vs. 15) must mean something like: 1) as a Christian, and 2) according to God’s will.</a:t>
            </a:r>
          </a:p>
          <a:p>
            <a:pPr marL="514350" indent="-514350">
              <a:buFont typeface="+mj-lt"/>
              <a:buAutoNum type="arabicPeriod" startAt="11"/>
            </a:pPr>
            <a:r>
              <a:rPr lang="en-US" dirty="0" smtClean="0">
                <a:solidFill>
                  <a:srgbClr val="FFFF00"/>
                </a:solidFill>
              </a:rPr>
              <a:t>James 4:3 – asking amiss.</a:t>
            </a:r>
          </a:p>
          <a:p>
            <a:pPr marL="514350" indent="-514350">
              <a:buFont typeface="+mj-lt"/>
              <a:buAutoNum type="arabicPeriod" startAt="11"/>
            </a:pPr>
            <a:r>
              <a:rPr lang="en-US" dirty="0" smtClean="0">
                <a:solidFill>
                  <a:srgbClr val="FFFF00"/>
                </a:solidFill>
              </a:rPr>
              <a:t>1 John 5:14-15 – Asking accordingly.</a:t>
            </a:r>
          </a:p>
          <a:p>
            <a:pPr marL="514350" indent="-514350">
              <a:buFont typeface="+mj-lt"/>
              <a:buAutoNum type="arabicPeriod" startAt="11"/>
            </a:pPr>
            <a:r>
              <a:rPr lang="en-US" dirty="0" smtClean="0">
                <a:solidFill>
                  <a:srgbClr val="FFFF00"/>
                </a:solidFill>
              </a:rPr>
              <a:t>“</a:t>
            </a:r>
            <a:r>
              <a:rPr lang="en-US" dirty="0" smtClean="0">
                <a:solidFill>
                  <a:srgbClr val="FF0000"/>
                </a:solidFill>
              </a:rPr>
              <a:t>Father, if it is Your will, take this cup away from Me; nevertheless not My will, but Yours, be done</a:t>
            </a:r>
            <a:r>
              <a:rPr lang="en-US" dirty="0" smtClean="0">
                <a:solidFill>
                  <a:srgbClr val="FFFF00"/>
                </a:solidFill>
              </a:rPr>
              <a:t>.” Luke 22:42.</a:t>
            </a:r>
          </a:p>
          <a:p>
            <a:pPr marL="514350" indent="-514350">
              <a:buFont typeface="+mj-lt"/>
              <a:buAutoNum type="arabicPeriod" startAt="11"/>
            </a:pPr>
            <a:r>
              <a:rPr lang="en-US" dirty="0" smtClean="0">
                <a:solidFill>
                  <a:srgbClr val="FFFF00"/>
                </a:solidFill>
              </a:rPr>
              <a:t>Sanctification is a community effort.</a:t>
            </a:r>
          </a:p>
          <a:p>
            <a:pPr marL="514350" indent="-514350">
              <a:buFont typeface="+mj-lt"/>
              <a:buAutoNum type="arabicPeriod" startAt="11"/>
            </a:pPr>
            <a:r>
              <a:rPr lang="en-US" dirty="0" smtClean="0">
                <a:solidFill>
                  <a:srgbClr val="FFFF00"/>
                </a:solidFill>
              </a:rPr>
              <a:t>Level(s) of prayer power:</a:t>
            </a:r>
          </a:p>
          <a:p>
            <a:pPr marL="1028700" lvl="1" indent="-571500">
              <a:buFont typeface="+mj-lt"/>
              <a:buAutoNum type="romanUcPeriod"/>
            </a:pPr>
            <a:r>
              <a:rPr lang="en-US" dirty="0" smtClean="0">
                <a:solidFill>
                  <a:srgbClr val="FFFF00"/>
                </a:solidFill>
              </a:rPr>
              <a:t>Private.</a:t>
            </a:r>
          </a:p>
          <a:p>
            <a:pPr marL="1028700" lvl="1" indent="-571500">
              <a:buFont typeface="+mj-lt"/>
              <a:buAutoNum type="romanUcPeriod"/>
            </a:pPr>
            <a:r>
              <a:rPr lang="en-US" dirty="0" smtClean="0">
                <a:solidFill>
                  <a:srgbClr val="FFFF00"/>
                </a:solidFill>
              </a:rPr>
              <a:t>Family.</a:t>
            </a:r>
          </a:p>
          <a:p>
            <a:pPr marL="1028700" lvl="1" indent="-571500">
              <a:buFont typeface="+mj-lt"/>
              <a:buAutoNum type="romanUcPeriod"/>
            </a:pPr>
            <a:r>
              <a:rPr lang="en-US" dirty="0" smtClean="0">
                <a:solidFill>
                  <a:srgbClr val="FFFF00"/>
                </a:solidFill>
              </a:rPr>
              <a:t>Corporate/church prayer.</a:t>
            </a:r>
          </a:p>
          <a:p>
            <a:pPr marL="971550" lvl="1" indent="-514350">
              <a:buFont typeface="+mj-lt"/>
              <a:buAutoNum type="romanUcPeriod"/>
            </a:pPr>
            <a:endParaRPr lang="en-US" dirty="0" smtClean="0">
              <a:solidFill>
                <a:srgbClr val="FFFF00"/>
              </a:solidFill>
            </a:endParaRPr>
          </a:p>
        </p:txBody>
      </p:sp>
      <p:pic>
        <p:nvPicPr>
          <p:cNvPr id="4" name="Picture 3" descr="David.jpg"/>
          <p:cNvPicPr>
            <a:picLocks noChangeAspect="1"/>
          </p:cNvPicPr>
          <p:nvPr/>
        </p:nvPicPr>
        <p:blipFill>
          <a:blip r:embed="rId2" cstate="print"/>
          <a:stretch>
            <a:fillRect/>
          </a:stretch>
        </p:blipFill>
        <p:spPr>
          <a:xfrm>
            <a:off x="6934200" y="4572000"/>
            <a:ext cx="2209800" cy="22860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20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2000"/>
                                        <p:tgtEl>
                                          <p:spTgt spid="3">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fade">
                                      <p:cBhvr>
                                        <p:cTn id="50"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latin typeface="AR JULIAN" pitchFamily="2" charset="0"/>
              </a:rPr>
              <a:t>A Sovereign Shepherd’s Sheep </a:t>
            </a:r>
            <a:br>
              <a:rPr lang="en-US" dirty="0" smtClean="0">
                <a:latin typeface="AR JULIAN" pitchFamily="2" charset="0"/>
              </a:rPr>
            </a:br>
            <a:r>
              <a:rPr lang="en-US" dirty="0" smtClean="0">
                <a:latin typeface="AR JULIAN" pitchFamily="2" charset="0"/>
              </a:rPr>
              <a:t>Vv. 19-20</a:t>
            </a:r>
            <a:endParaRPr lang="en-US" dirty="0">
              <a:latin typeface="AR JULIAN" pitchFamily="2" charset="0"/>
            </a:endParaRPr>
          </a:p>
        </p:txBody>
      </p:sp>
      <p:sp>
        <p:nvSpPr>
          <p:cNvPr id="3" name="Content Placeholder 2"/>
          <p:cNvSpPr>
            <a:spLocks noGrp="1"/>
          </p:cNvSpPr>
          <p:nvPr>
            <p:ph idx="1"/>
          </p:nvPr>
        </p:nvSpPr>
        <p:spPr>
          <a:xfrm>
            <a:off x="0" y="1219200"/>
            <a:ext cx="9144000" cy="5638800"/>
          </a:xfrm>
        </p:spPr>
        <p:txBody>
          <a:bodyPr>
            <a:normAutofit/>
          </a:bodyPr>
          <a:lstStyle/>
          <a:p>
            <a:pPr marL="514350" indent="-514350">
              <a:buFont typeface="+mj-lt"/>
              <a:buAutoNum type="arabicPeriod" startAt="18"/>
            </a:pPr>
            <a:r>
              <a:rPr lang="en-US" dirty="0" smtClean="0">
                <a:solidFill>
                  <a:srgbClr val="FFFF00"/>
                </a:solidFill>
              </a:rPr>
              <a:t> This section is somewhat separate from the previous two as I’ve divided it.</a:t>
            </a:r>
          </a:p>
          <a:p>
            <a:pPr marL="514350" indent="-514350">
              <a:buFont typeface="+mj-lt"/>
              <a:buAutoNum type="arabicPeriod" startAt="18"/>
            </a:pPr>
            <a:r>
              <a:rPr lang="en-US" dirty="0" smtClean="0">
                <a:solidFill>
                  <a:srgbClr val="FFFF00"/>
                </a:solidFill>
              </a:rPr>
              <a:t> James tells these readers to be vigilant over one another for each other’s safety, but he doesn’t say how – sometimes it’s tough love.</a:t>
            </a:r>
          </a:p>
          <a:p>
            <a:pPr marL="971550" lvl="1" indent="-514350">
              <a:buFont typeface="+mj-lt"/>
              <a:buAutoNum type="alphaUcPeriod"/>
            </a:pPr>
            <a:r>
              <a:rPr lang="en-US" sz="3200" dirty="0" smtClean="0">
                <a:solidFill>
                  <a:srgbClr val="FFFF00"/>
                </a:solidFill>
              </a:rPr>
              <a:t>This is loving one another, isn’t it? </a:t>
            </a:r>
          </a:p>
          <a:p>
            <a:pPr marL="971550" lvl="1" indent="-514350">
              <a:buFont typeface="+mj-lt"/>
              <a:buAutoNum type="alphaUcPeriod"/>
            </a:pPr>
            <a:r>
              <a:rPr lang="en-US" sz="3200" dirty="0" smtClean="0">
                <a:solidFill>
                  <a:srgbClr val="FFFF00"/>
                </a:solidFill>
              </a:rPr>
              <a:t>Jesus said, “Love one another as I have loved you.” He later says, “</a:t>
            </a:r>
            <a:r>
              <a:rPr lang="en-US" sz="3200" dirty="0" smtClean="0">
                <a:solidFill>
                  <a:srgbClr val="FF0000"/>
                </a:solidFill>
              </a:rPr>
              <a:t>As many as I love, I rebuke and chasten</a:t>
            </a:r>
            <a:r>
              <a:rPr lang="en-US" sz="3200" dirty="0" smtClean="0">
                <a:solidFill>
                  <a:srgbClr val="FFFF00"/>
                </a:solidFill>
              </a:rPr>
              <a:t>.” Revelation 3:19a. </a:t>
            </a:r>
          </a:p>
          <a:p>
            <a:pPr marL="971550" lvl="1" indent="-514350">
              <a:buFont typeface="+mj-lt"/>
              <a:buAutoNum type="alphaUcPeriod"/>
            </a:pPr>
            <a:r>
              <a:rPr lang="en-US" sz="3200" dirty="0" smtClean="0">
                <a:solidFill>
                  <a:srgbClr val="FFFF00"/>
                </a:solidFill>
              </a:rPr>
              <a:t>His chastening love is affirmed in Hebrews 12:6.</a:t>
            </a:r>
          </a:p>
          <a:p>
            <a:pPr marL="514350" indent="-514350">
              <a:buFont typeface="+mj-lt"/>
              <a:buAutoNum type="arabicPeriod" startAt="18"/>
            </a:pPr>
            <a:endParaRPr lang="en-US"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dirty="0" smtClean="0">
                <a:latin typeface="AR JULIAN" pitchFamily="2" charset="0"/>
              </a:rPr>
              <a:t>Sovereignty Over Us</a:t>
            </a:r>
            <a:endParaRPr lang="en-US" dirty="0">
              <a:latin typeface="AR JULIAN" pitchFamily="2" charset="0"/>
            </a:endParaRPr>
          </a:p>
        </p:txBody>
      </p:sp>
      <p:sp>
        <p:nvSpPr>
          <p:cNvPr id="3" name="Content Placeholder 2"/>
          <p:cNvSpPr>
            <a:spLocks noGrp="1"/>
          </p:cNvSpPr>
          <p:nvPr>
            <p:ph idx="1"/>
          </p:nvPr>
        </p:nvSpPr>
        <p:spPr>
          <a:xfrm>
            <a:off x="0" y="1066800"/>
            <a:ext cx="9144000" cy="5791200"/>
          </a:xfrm>
        </p:spPr>
        <p:txBody>
          <a:bodyPr>
            <a:normAutofit fontScale="92500" lnSpcReduction="10000"/>
          </a:bodyPr>
          <a:lstStyle/>
          <a:p>
            <a:pPr marL="514350" indent="-514350">
              <a:buFont typeface="+mj-lt"/>
              <a:buAutoNum type="arabicPeriod" startAt="21"/>
            </a:pPr>
            <a:r>
              <a:rPr lang="en-US" dirty="0" smtClean="0">
                <a:solidFill>
                  <a:srgbClr val="FFFF00"/>
                </a:solidFill>
              </a:rPr>
              <a:t>So sing, pray, call for the leaders over you when you’re sick. Pray for healing and forgiveness. Remember Elijah and those who’ve gone before you. Share your faith. Watch for your brethren as they watch out for you.</a:t>
            </a:r>
          </a:p>
          <a:p>
            <a:pPr marL="514350" indent="-514350">
              <a:buFont typeface="+mj-lt"/>
              <a:buAutoNum type="arabicPeriod" startAt="21"/>
            </a:pPr>
            <a:r>
              <a:rPr lang="en-US" dirty="0" smtClean="0">
                <a:solidFill>
                  <a:srgbClr val="FFFF00"/>
                </a:solidFill>
              </a:rPr>
              <a:t>Through it all, remember Romans 8:28’s categorical promise.</a:t>
            </a:r>
          </a:p>
          <a:p>
            <a:pPr marL="514350" indent="-514350">
              <a:buFont typeface="+mj-lt"/>
              <a:buAutoNum type="arabicPeriod" startAt="21"/>
            </a:pPr>
            <a:r>
              <a:rPr lang="en-US" dirty="0" smtClean="0">
                <a:solidFill>
                  <a:srgbClr val="FFFF00"/>
                </a:solidFill>
              </a:rPr>
              <a:t>I close this magnificent book with you as James opens it: “My brethren, count it all joy when you fall into various trials, knowing that the testing of your faith produces patience. But let patience have its perfect work, that you may be perfect and complete, lacking nothing.” James 1:2-4.</a:t>
            </a:r>
            <a:endParaRPr lang="en-US"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057400"/>
          </a:xfrm>
        </p:spPr>
        <p:txBody>
          <a:bodyPr>
            <a:normAutofit fontScale="90000"/>
          </a:bodyPr>
          <a:lstStyle/>
          <a:p>
            <a:r>
              <a:rPr lang="en-US" dirty="0" smtClean="0">
                <a:latin typeface="AR JULIAN" pitchFamily="2" charset="0"/>
              </a:rPr>
              <a:t>God’s Sovereignty</a:t>
            </a:r>
            <a:br>
              <a:rPr lang="en-US" dirty="0" smtClean="0">
                <a:latin typeface="AR JULIAN" pitchFamily="2" charset="0"/>
              </a:rPr>
            </a:br>
            <a:r>
              <a:rPr lang="en-US" sz="3600" dirty="0" smtClean="0">
                <a:solidFill>
                  <a:srgbClr val="FFFF00"/>
                </a:solidFill>
                <a:latin typeface="AR JULIAN" pitchFamily="2" charset="0"/>
              </a:rPr>
              <a:t>“What then shall we say to these things? </a:t>
            </a:r>
            <a:br>
              <a:rPr lang="en-US" sz="3600" dirty="0" smtClean="0">
                <a:solidFill>
                  <a:srgbClr val="FFFF00"/>
                </a:solidFill>
                <a:latin typeface="AR JULIAN" pitchFamily="2" charset="0"/>
              </a:rPr>
            </a:br>
            <a:r>
              <a:rPr lang="en-US" sz="3600" dirty="0" smtClean="0">
                <a:solidFill>
                  <a:srgbClr val="FFFF00"/>
                </a:solidFill>
                <a:latin typeface="AR JULIAN" pitchFamily="2" charset="0"/>
              </a:rPr>
              <a:t>If God is for us, who can be against us?” </a:t>
            </a:r>
            <a:br>
              <a:rPr lang="en-US" sz="3600" dirty="0" smtClean="0">
                <a:solidFill>
                  <a:srgbClr val="FFFF00"/>
                </a:solidFill>
                <a:latin typeface="AR JULIAN" pitchFamily="2" charset="0"/>
              </a:rPr>
            </a:br>
            <a:r>
              <a:rPr lang="en-US" sz="3600" dirty="0" smtClean="0">
                <a:solidFill>
                  <a:srgbClr val="FFFF00"/>
                </a:solidFill>
                <a:latin typeface="AR JULIAN" pitchFamily="2" charset="0"/>
              </a:rPr>
              <a:t>Romans 8:31</a:t>
            </a:r>
            <a:endParaRPr lang="en-US" sz="3600" dirty="0">
              <a:solidFill>
                <a:srgbClr val="FFFF00"/>
              </a:solidFill>
              <a:latin typeface="AR JULIAN" pitchFamily="2" charset="0"/>
            </a:endParaRPr>
          </a:p>
        </p:txBody>
      </p:sp>
      <p:pic>
        <p:nvPicPr>
          <p:cNvPr id="4" name="Content Placeholder 3" descr="The last supper.jpg"/>
          <p:cNvPicPr>
            <a:picLocks noGrp="1" noChangeAspect="1"/>
          </p:cNvPicPr>
          <p:nvPr>
            <p:ph idx="1"/>
          </p:nvPr>
        </p:nvPicPr>
        <p:blipFill>
          <a:blip r:embed="rId2" cstate="print"/>
          <a:stretch>
            <a:fillRect/>
          </a:stretch>
        </p:blipFill>
        <p:spPr>
          <a:xfrm>
            <a:off x="304800" y="2057400"/>
            <a:ext cx="8534400" cy="44958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47"/>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endParaRPr lang="en-US">
              <a:solidFill>
                <a:prstClr val="black"/>
              </a:solidFill>
            </a:endParaRPr>
          </a:p>
        </p:txBody>
      </p:sp>
      <p:sp>
        <p:nvSpPr>
          <p:cNvPr id="13" name="TextBox 12"/>
          <p:cNvSpPr txBox="1"/>
          <p:nvPr/>
        </p:nvSpPr>
        <p:spPr>
          <a:xfrm>
            <a:off x="914400" y="3581400"/>
            <a:ext cx="4191000" cy="707886"/>
          </a:xfrm>
          <a:prstGeom prst="rect">
            <a:avLst/>
          </a:prstGeom>
          <a:noFill/>
        </p:spPr>
        <p:txBody>
          <a:bodyPr wrap="square">
            <a:spAutoFit/>
          </a:bodyPr>
          <a:lstStyle/>
          <a:p>
            <a:pPr algn="ctr">
              <a:defRPr/>
            </a:pPr>
            <a:r>
              <a:rPr lang="en-US" sz="4000" b="1" dirty="0" smtClean="0">
                <a:ln w="1905"/>
                <a:solidFill>
                  <a:srgbClr val="4F81BD">
                    <a:lumMod val="75000"/>
                  </a:srgbClr>
                </a:solidFill>
                <a:effectLst>
                  <a:innerShdw blurRad="69850" dist="43180" dir="5400000">
                    <a:srgbClr val="000000">
                      <a:alpha val="65000"/>
                    </a:srgbClr>
                  </a:innerShdw>
                </a:effectLst>
                <a:latin typeface="Calibri"/>
              </a:rPr>
              <a:t> </a:t>
            </a:r>
            <a:endParaRPr lang="en-US" sz="4000" u="sng" dirty="0">
              <a:solidFill>
                <a:srgbClr val="0070C0"/>
              </a:solidFill>
            </a:endParaRPr>
          </a:p>
        </p:txBody>
      </p:sp>
      <p:pic>
        <p:nvPicPr>
          <p:cNvPr id="2060" name="Picture 33" descr="chaplain_crest"/>
          <p:cNvPicPr>
            <a:picLocks noChangeAspect="1" noChangeArrowheads="1"/>
          </p:cNvPicPr>
          <p:nvPr/>
        </p:nvPicPr>
        <p:blipFill>
          <a:blip r:embed="rId2" cstate="print"/>
          <a:srcRect/>
          <a:stretch>
            <a:fillRect/>
          </a:stretch>
        </p:blipFill>
        <p:spPr bwMode="auto">
          <a:xfrm>
            <a:off x="3809999" y="152400"/>
            <a:ext cx="1524001" cy="2147456"/>
          </a:xfrm>
          <a:prstGeom prst="rect">
            <a:avLst/>
          </a:prstGeom>
          <a:noFill/>
          <a:ln w="9525" algn="in">
            <a:noFill/>
            <a:miter lim="800000"/>
            <a:headEnd/>
            <a:tailEnd/>
          </a:ln>
        </p:spPr>
      </p:pic>
      <p:sp>
        <p:nvSpPr>
          <p:cNvPr id="19" name="TextBox 18"/>
          <p:cNvSpPr txBox="1"/>
          <p:nvPr/>
        </p:nvSpPr>
        <p:spPr>
          <a:xfrm>
            <a:off x="0" y="0"/>
            <a:ext cx="9144000" cy="338554"/>
          </a:xfrm>
          <a:prstGeom prst="rect">
            <a:avLst/>
          </a:prstGeom>
          <a:noFill/>
        </p:spPr>
        <p:txBody>
          <a:bodyPr wrap="square" rtlCol="0">
            <a:spAutoFit/>
          </a:bodyPr>
          <a:lstStyle/>
          <a:p>
            <a:pPr algn="ctr"/>
            <a:r>
              <a:rPr lang="en-US" sz="1600" b="1" u="sng" dirty="0" smtClean="0">
                <a:solidFill>
                  <a:prstClr val="black"/>
                </a:solidFill>
                <a:latin typeface="Arial Black" pitchFamily="34" charset="0"/>
              </a:rPr>
              <a:t>ALL NATIONS CHAPEL &amp; ANNEX (EAST SIDE)</a:t>
            </a:r>
            <a:endParaRPr lang="en-US" sz="1600" b="1" u="sng" dirty="0">
              <a:solidFill>
                <a:prstClr val="black"/>
              </a:solidFill>
              <a:latin typeface="Arial Black" pitchFamily="34" charset="0"/>
            </a:endParaRPr>
          </a:p>
        </p:txBody>
      </p:sp>
      <p:sp>
        <p:nvSpPr>
          <p:cNvPr id="20" name="TextBox 19"/>
          <p:cNvSpPr txBox="1"/>
          <p:nvPr/>
        </p:nvSpPr>
        <p:spPr>
          <a:xfrm>
            <a:off x="1600200" y="685800"/>
            <a:ext cx="1219200" cy="338554"/>
          </a:xfrm>
          <a:prstGeom prst="rect">
            <a:avLst/>
          </a:prstGeom>
          <a:noFill/>
        </p:spPr>
        <p:txBody>
          <a:bodyPr wrap="square" rtlCol="0">
            <a:spAutoFit/>
          </a:bodyPr>
          <a:lstStyle/>
          <a:p>
            <a:r>
              <a:rPr lang="en-US" sz="1600" b="1" dirty="0" smtClean="0">
                <a:solidFill>
                  <a:prstClr val="black"/>
                </a:solidFill>
              </a:rPr>
              <a:t>54</a:t>
            </a:r>
            <a:r>
              <a:rPr lang="en-US" sz="1600" b="1" baseline="30000" dirty="0" smtClean="0">
                <a:solidFill>
                  <a:prstClr val="black"/>
                </a:solidFill>
              </a:rPr>
              <a:t>th</a:t>
            </a:r>
            <a:r>
              <a:rPr lang="en-US" sz="1600" b="1" dirty="0" smtClean="0">
                <a:solidFill>
                  <a:prstClr val="black"/>
                </a:solidFill>
              </a:rPr>
              <a:t> EN</a:t>
            </a:r>
            <a:endParaRPr lang="en-US" sz="1600" b="1" dirty="0">
              <a:solidFill>
                <a:prstClr val="black"/>
              </a:solidFill>
            </a:endParaRPr>
          </a:p>
        </p:txBody>
      </p:sp>
      <p:sp>
        <p:nvSpPr>
          <p:cNvPr id="22" name="TextBox 21"/>
          <p:cNvSpPr txBox="1"/>
          <p:nvPr/>
        </p:nvSpPr>
        <p:spPr>
          <a:xfrm>
            <a:off x="6477000" y="762000"/>
            <a:ext cx="1143000" cy="338554"/>
          </a:xfrm>
          <a:prstGeom prst="rect">
            <a:avLst/>
          </a:prstGeom>
          <a:noFill/>
        </p:spPr>
        <p:txBody>
          <a:bodyPr wrap="square" rtlCol="0">
            <a:spAutoFit/>
          </a:bodyPr>
          <a:lstStyle/>
          <a:p>
            <a:r>
              <a:rPr lang="en-US" sz="1600" b="1" dirty="0" smtClean="0">
                <a:solidFill>
                  <a:prstClr val="black"/>
                </a:solidFill>
              </a:rPr>
              <a:t>2-10 AVN</a:t>
            </a:r>
            <a:endParaRPr lang="en-US" sz="1600" b="1" dirty="0">
              <a:solidFill>
                <a:prstClr val="black"/>
              </a:solidFill>
            </a:endParaRPr>
          </a:p>
        </p:txBody>
      </p:sp>
      <p:pic>
        <p:nvPicPr>
          <p:cNvPr id="3074" name="Picture 2"/>
          <p:cNvPicPr>
            <a:picLocks noChangeAspect="1" noChangeArrowheads="1"/>
          </p:cNvPicPr>
          <p:nvPr/>
        </p:nvPicPr>
        <p:blipFill>
          <a:blip r:embed="rId3" cstate="print"/>
          <a:srcRect/>
          <a:stretch>
            <a:fillRect/>
          </a:stretch>
        </p:blipFill>
        <p:spPr bwMode="auto">
          <a:xfrm>
            <a:off x="0" y="228600"/>
            <a:ext cx="1525870" cy="129540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7648575" y="0"/>
            <a:ext cx="1495425" cy="1504950"/>
          </a:xfrm>
          <a:prstGeom prst="rect">
            <a:avLst/>
          </a:prstGeom>
          <a:noFill/>
          <a:ln w="9525">
            <a:noFill/>
            <a:miter lim="800000"/>
            <a:headEnd/>
            <a:tailEnd/>
          </a:ln>
        </p:spPr>
      </p:pic>
      <p:sp>
        <p:nvSpPr>
          <p:cNvPr id="17" name="TextBox 16"/>
          <p:cNvSpPr txBox="1"/>
          <p:nvPr/>
        </p:nvSpPr>
        <p:spPr>
          <a:xfrm>
            <a:off x="0" y="2209800"/>
            <a:ext cx="9144000" cy="2062103"/>
          </a:xfrm>
          <a:prstGeom prst="rect">
            <a:avLst/>
          </a:prstGeom>
          <a:noFill/>
        </p:spPr>
        <p:txBody>
          <a:bodyPr wrap="square" rtlCol="0">
            <a:spAutoFit/>
          </a:bodyPr>
          <a:lstStyle/>
          <a:p>
            <a:pPr algn="ctr"/>
            <a:r>
              <a:rPr lang="en-US" sz="3200" b="1" dirty="0" smtClean="0"/>
              <a:t>SPECIAL EASTER MOVIE</a:t>
            </a:r>
          </a:p>
          <a:p>
            <a:pPr algn="ctr"/>
            <a:r>
              <a:rPr lang="en-US" sz="3200" b="1" dirty="0" smtClean="0"/>
              <a:t>“THE PASSION OF THE CHRIST”</a:t>
            </a:r>
          </a:p>
          <a:p>
            <a:pPr algn="ctr"/>
            <a:r>
              <a:rPr lang="en-US" sz="3200" b="1" dirty="0" smtClean="0"/>
              <a:t>SUNDAY NIGHT</a:t>
            </a:r>
          </a:p>
          <a:p>
            <a:pPr algn="ctr"/>
            <a:r>
              <a:rPr lang="en-US" sz="3200" b="1" dirty="0" smtClean="0"/>
              <a:t>24 APRIL, 2011, 1930</a:t>
            </a:r>
            <a:endParaRPr lang="en-US" sz="3200" b="1" dirty="0"/>
          </a:p>
        </p:txBody>
      </p:sp>
      <p:pic>
        <p:nvPicPr>
          <p:cNvPr id="1026" name="Picture 2" descr="The Passion of the Christ Poster">
            <a:hlinkClick r:id="rId5"/>
          </p:cNvPr>
          <p:cNvPicPr>
            <a:picLocks noChangeAspect="1" noChangeArrowheads="1"/>
          </p:cNvPicPr>
          <p:nvPr/>
        </p:nvPicPr>
        <p:blipFill>
          <a:blip r:embed="rId6" cstate="print"/>
          <a:srcRect/>
          <a:stretch>
            <a:fillRect/>
          </a:stretch>
        </p:blipFill>
        <p:spPr bwMode="auto">
          <a:xfrm>
            <a:off x="7105650" y="3838575"/>
            <a:ext cx="2038350" cy="3019425"/>
          </a:xfrm>
          <a:prstGeom prst="rect">
            <a:avLst/>
          </a:prstGeom>
          <a:noFill/>
        </p:spPr>
      </p:pic>
      <p:pic>
        <p:nvPicPr>
          <p:cNvPr id="1028" name="Picture 4" descr=" Simon of Cyrene (Jarreth Merz) helps Jesus (Jim Caviezel) carry his Cross.">
            <a:hlinkClick r:id="rId7"/>
          </p:cNvPr>
          <p:cNvPicPr>
            <a:picLocks noChangeAspect="1" noChangeArrowheads="1"/>
          </p:cNvPicPr>
          <p:nvPr/>
        </p:nvPicPr>
        <p:blipFill>
          <a:blip r:embed="rId8" cstate="print"/>
          <a:srcRect/>
          <a:stretch>
            <a:fillRect/>
          </a:stretch>
        </p:blipFill>
        <p:spPr bwMode="auto">
          <a:xfrm>
            <a:off x="0" y="5915024"/>
            <a:ext cx="942975" cy="942976"/>
          </a:xfrm>
          <a:prstGeom prst="rect">
            <a:avLst/>
          </a:prstGeom>
          <a:noFill/>
        </p:spPr>
      </p:pic>
      <p:sp>
        <p:nvSpPr>
          <p:cNvPr id="14" name="TextBox 13"/>
          <p:cNvSpPr txBox="1"/>
          <p:nvPr/>
        </p:nvSpPr>
        <p:spPr>
          <a:xfrm>
            <a:off x="990600" y="4495800"/>
            <a:ext cx="6096000" cy="1631216"/>
          </a:xfrm>
          <a:prstGeom prst="rect">
            <a:avLst/>
          </a:prstGeom>
          <a:noFill/>
        </p:spPr>
        <p:txBody>
          <a:bodyPr wrap="square" rtlCol="0">
            <a:spAutoFit/>
          </a:bodyPr>
          <a:lstStyle/>
          <a:p>
            <a:pPr algn="ctr"/>
            <a:r>
              <a:rPr lang="en-US" sz="2000" b="1" dirty="0" smtClean="0">
                <a:solidFill>
                  <a:srgbClr val="C00000"/>
                </a:solidFill>
              </a:rPr>
              <a:t>Other Holy Week Events –</a:t>
            </a:r>
          </a:p>
          <a:p>
            <a:pPr>
              <a:buFont typeface="Arial" pitchFamily="34" charset="0"/>
              <a:buChar char="•"/>
            </a:pPr>
            <a:r>
              <a:rPr lang="en-US" sz="2000" b="1" dirty="0" smtClean="0">
                <a:solidFill>
                  <a:srgbClr val="C00000"/>
                </a:solidFill>
              </a:rPr>
              <a:t> Protestant Good Friday SVC – 22 APR, 1200</a:t>
            </a:r>
          </a:p>
          <a:p>
            <a:pPr>
              <a:buFont typeface="Arial" pitchFamily="34" charset="0"/>
              <a:buChar char="•"/>
            </a:pPr>
            <a:r>
              <a:rPr lang="en-US" sz="2000" b="1" dirty="0" smtClean="0">
                <a:solidFill>
                  <a:srgbClr val="C00000"/>
                </a:solidFill>
              </a:rPr>
              <a:t> Ecumenical Easter Sunrise SVC – 24 APR, 0630</a:t>
            </a:r>
          </a:p>
          <a:p>
            <a:pPr>
              <a:buFont typeface="Arial" pitchFamily="34" charset="0"/>
              <a:buChar char="•"/>
            </a:pPr>
            <a:r>
              <a:rPr lang="en-US" sz="2000" b="1" dirty="0" smtClean="0">
                <a:solidFill>
                  <a:srgbClr val="C00000"/>
                </a:solidFill>
              </a:rPr>
              <a:t> Catholic Masses – Look for Flyers</a:t>
            </a:r>
          </a:p>
          <a:p>
            <a:pPr>
              <a:buFont typeface="Arial" pitchFamily="34" charset="0"/>
              <a:buChar char="•"/>
            </a:pPr>
            <a:r>
              <a:rPr lang="en-US" sz="2000" b="1" dirty="0" smtClean="0">
                <a:solidFill>
                  <a:srgbClr val="C00000"/>
                </a:solidFill>
              </a:rPr>
              <a:t> (NO 1030 OR 1915 SVC ON EASTER SUNDAY)</a:t>
            </a:r>
            <a:endParaRPr lang="en-US" sz="2000" b="1" dirty="0">
              <a:solidFill>
                <a:srgbClr val="C00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304800" y="2133600"/>
            <a:ext cx="8458200" cy="3139321"/>
          </a:xfrm>
          <a:prstGeom prst="rect">
            <a:avLst/>
          </a:prstGeom>
          <a:noFill/>
          <a:ln w="9525">
            <a:noFill/>
            <a:miter lim="800000"/>
            <a:headEnd/>
            <a:tailEnd/>
          </a:ln>
        </p:spPr>
        <p:txBody>
          <a:bodyPr>
            <a:spAutoFit/>
          </a:bodyPr>
          <a:lstStyle/>
          <a:p>
            <a:pPr algn="ctr" fontAlgn="auto">
              <a:spcBef>
                <a:spcPts val="0"/>
              </a:spcBef>
              <a:spcAft>
                <a:spcPts val="0"/>
              </a:spcAft>
            </a:pPr>
            <a:r>
              <a:rPr lang="en-US" sz="6600" b="1" u="sng" dirty="0">
                <a:solidFill>
                  <a:prstClr val="black"/>
                </a:solidFill>
                <a:latin typeface="Calibri" pitchFamily="34" charset="0"/>
              </a:rPr>
              <a:t>WORSHIP </a:t>
            </a:r>
            <a:r>
              <a:rPr lang="en-US" sz="6600" b="1" u="sng" dirty="0" smtClean="0">
                <a:solidFill>
                  <a:prstClr val="black"/>
                </a:solidFill>
                <a:latin typeface="Calibri" pitchFamily="34" charset="0"/>
              </a:rPr>
              <a:t>SONG </a:t>
            </a:r>
            <a:r>
              <a:rPr lang="en-US" sz="6600" b="1" dirty="0" smtClean="0">
                <a:solidFill>
                  <a:prstClr val="black"/>
                </a:solidFill>
                <a:latin typeface="Calibri" pitchFamily="34" charset="0"/>
              </a:rPr>
              <a:t>–</a:t>
            </a:r>
          </a:p>
          <a:p>
            <a:pPr algn="ctr" fontAlgn="auto">
              <a:spcBef>
                <a:spcPts val="0"/>
              </a:spcBef>
              <a:spcAft>
                <a:spcPts val="0"/>
              </a:spcAft>
            </a:pPr>
            <a:endParaRPr lang="en-US" sz="6600" b="1" dirty="0" smtClean="0">
              <a:solidFill>
                <a:schemeClr val="bg1"/>
              </a:solidFill>
              <a:latin typeface="Calibri" pitchFamily="34" charset="0"/>
            </a:endParaRPr>
          </a:p>
          <a:p>
            <a:pPr algn="ctr" fontAlgn="auto">
              <a:spcBef>
                <a:spcPts val="0"/>
              </a:spcBef>
              <a:spcAft>
                <a:spcPts val="0"/>
              </a:spcAft>
            </a:pPr>
            <a:endParaRPr lang="en-US" sz="6600" b="1" dirty="0" smtClean="0">
              <a:solidFill>
                <a:prstClr val="black"/>
              </a:solidFill>
              <a:latin typeface="Calibri" pitchFamily="34" charset="0"/>
            </a:endParaRPr>
          </a:p>
        </p:txBody>
      </p:sp>
      <p:sp>
        <p:nvSpPr>
          <p:cNvPr id="3" name="Slide Number Placeholder 2"/>
          <p:cNvSpPr>
            <a:spLocks noGrp="1"/>
          </p:cNvSpPr>
          <p:nvPr>
            <p:ph type="sldNum" sz="quarter" idx="12"/>
          </p:nvPr>
        </p:nvSpPr>
        <p:spPr/>
        <p:txBody>
          <a:bodyPr/>
          <a:lstStyle/>
          <a:p>
            <a:pPr>
              <a:defRPr/>
            </a:pPr>
            <a:fld id="{256CB95A-EBA9-431C-AD1A-70AD576D5B4F}" type="slidenum">
              <a:rPr lang="en-US" smtClean="0">
                <a:solidFill>
                  <a:prstClr val="black">
                    <a:tint val="75000"/>
                  </a:prstClr>
                </a:solidFill>
              </a:rPr>
              <a:pPr>
                <a:defRPr/>
              </a:pPr>
              <a:t>40</a:t>
            </a:fld>
            <a:endParaRPr lang="en-US" dirty="0">
              <a:solidFill>
                <a:prstClr val="black">
                  <a:tint val="75000"/>
                </a:prstClr>
              </a:solidFill>
            </a:endParaRPr>
          </a:p>
        </p:txBody>
      </p:sp>
      <p:sp>
        <p:nvSpPr>
          <p:cNvPr id="4" name="TextBox 1"/>
          <p:cNvSpPr txBox="1">
            <a:spLocks noChangeArrowheads="1"/>
          </p:cNvSpPr>
          <p:nvPr/>
        </p:nvSpPr>
        <p:spPr bwMode="auto">
          <a:xfrm>
            <a:off x="304800" y="2133600"/>
            <a:ext cx="8458200" cy="3139321"/>
          </a:xfrm>
          <a:prstGeom prst="rect">
            <a:avLst/>
          </a:prstGeom>
          <a:noFill/>
          <a:ln w="9525">
            <a:noFill/>
            <a:miter lim="800000"/>
            <a:headEnd/>
            <a:tailEnd/>
          </a:ln>
        </p:spPr>
        <p:txBody>
          <a:bodyPr>
            <a:spAutoFit/>
          </a:bodyPr>
          <a:lstStyle/>
          <a:p>
            <a:pPr algn="ctr" fontAlgn="auto">
              <a:spcBef>
                <a:spcPts val="0"/>
              </a:spcBef>
              <a:spcAft>
                <a:spcPts val="0"/>
              </a:spcAft>
            </a:pPr>
            <a:r>
              <a:rPr lang="en-US" sz="6600" b="1" u="sng" dirty="0" smtClean="0">
                <a:solidFill>
                  <a:prstClr val="white"/>
                </a:solidFill>
                <a:latin typeface="Calibri" pitchFamily="34" charset="0"/>
              </a:rPr>
              <a:t>CLOSING SONG </a:t>
            </a:r>
            <a:r>
              <a:rPr lang="en-US" sz="6600" b="1" dirty="0" smtClean="0">
                <a:solidFill>
                  <a:prstClr val="white"/>
                </a:solidFill>
                <a:latin typeface="Calibri" pitchFamily="34" charset="0"/>
              </a:rPr>
              <a:t>–</a:t>
            </a:r>
          </a:p>
          <a:p>
            <a:pPr algn="ctr" fontAlgn="auto">
              <a:spcBef>
                <a:spcPts val="0"/>
              </a:spcBef>
              <a:spcAft>
                <a:spcPts val="0"/>
              </a:spcAft>
            </a:pPr>
            <a:endParaRPr lang="en-US" sz="6600" b="1" dirty="0" smtClean="0">
              <a:solidFill>
                <a:prstClr val="white"/>
              </a:solidFill>
              <a:latin typeface="Calibri" pitchFamily="34" charset="0"/>
            </a:endParaRPr>
          </a:p>
          <a:p>
            <a:pPr algn="ctr" fontAlgn="auto">
              <a:spcBef>
                <a:spcPts val="0"/>
              </a:spcBef>
              <a:spcAft>
                <a:spcPts val="0"/>
              </a:spcAft>
            </a:pPr>
            <a:r>
              <a:rPr lang="en-US" sz="6600" b="1" dirty="0" smtClean="0">
                <a:solidFill>
                  <a:prstClr val="white"/>
                </a:solidFill>
                <a:latin typeface="Calibri" pitchFamily="34" charset="0"/>
              </a:rPr>
              <a:t>I’ll See You</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1"/>
          <p:cNvSpPr>
            <a:spLocks noChangeArrowheads="1"/>
          </p:cNvSpPr>
          <p:nvPr/>
        </p:nvSpPr>
        <p:spPr bwMode="auto">
          <a:xfrm>
            <a:off x="0" y="0"/>
            <a:ext cx="8666155" cy="655564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7200"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effectLst/>
                <a:latin typeface="Arial" pitchFamily="34" charset="0"/>
                <a:ea typeface="Times New Roman" pitchFamily="18" charset="0"/>
                <a:cs typeface="Arial" pitchFamily="34" charset="0"/>
              </a:rPr>
              <a:t>As I walk through this land of milk and honey </a:t>
            </a:r>
            <a:endParaRPr kumimoji="0" lang="en-US" sz="2800" b="0" i="0" u="none" strike="noStrike" cap="none" normalizeH="0" baseline="0" dirty="0" smtClean="0">
              <a:ln>
                <a:noFill/>
              </a:ln>
              <a:effectLst/>
              <a:latin typeface="Arial" pitchFamily="34" charset="0"/>
              <a:cs typeface="Arial" pitchFamily="34" charset="0"/>
            </a:endParaRPr>
          </a:p>
          <a:p>
            <a:pPr marL="0" marR="0" lvl="0" indent="457200"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457200"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effectLst/>
                <a:latin typeface="Arial" pitchFamily="34" charset="0"/>
                <a:ea typeface="Times New Roman" pitchFamily="18" charset="0"/>
                <a:cs typeface="Arial" pitchFamily="34" charset="0"/>
              </a:rPr>
              <a:t>all I see are people working for money.</a:t>
            </a:r>
            <a:endParaRPr kumimoji="0" lang="en-US" sz="2800" b="0" i="0" u="none" strike="noStrike" cap="none" normalizeH="0" baseline="0" dirty="0" smtClean="0">
              <a:ln>
                <a:noFill/>
              </a:ln>
              <a:effectLst/>
              <a:latin typeface="Arial" pitchFamily="34" charset="0"/>
              <a:cs typeface="Arial" pitchFamily="34" charset="0"/>
            </a:endParaRPr>
          </a:p>
          <a:p>
            <a:pPr marL="0" marR="0" lvl="0" indent="457200"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457200"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effectLst/>
                <a:latin typeface="Arial" pitchFamily="34" charset="0"/>
                <a:ea typeface="Times New Roman" pitchFamily="18" charset="0"/>
                <a:cs typeface="Arial" pitchFamily="34" charset="0"/>
              </a:rPr>
              <a:t>No love or care for their fellow man, </a:t>
            </a:r>
            <a:endParaRPr kumimoji="0" lang="en-US" sz="2800" b="0" i="0" u="none" strike="noStrike" cap="none" normalizeH="0" baseline="0" dirty="0" smtClean="0">
              <a:ln>
                <a:noFill/>
              </a:ln>
              <a:effectLst/>
              <a:latin typeface="Arial" pitchFamily="34" charset="0"/>
              <a:cs typeface="Arial" pitchFamily="34" charset="0"/>
            </a:endParaRPr>
          </a:p>
          <a:p>
            <a:pPr marL="0" marR="0" lvl="0" indent="457200"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457200"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effectLst/>
                <a:latin typeface="Arial" pitchFamily="34" charset="0"/>
                <a:ea typeface="Times New Roman" pitchFamily="18" charset="0"/>
                <a:cs typeface="Arial" pitchFamily="34" charset="0"/>
              </a:rPr>
              <a:t>no rhyme or reason for their dreams or their plans.</a:t>
            </a:r>
            <a:endParaRPr kumimoji="0" lang="en-US" sz="2800" b="0" i="0" u="none" strike="noStrike" cap="none" normalizeH="0" baseline="0" dirty="0" smtClean="0">
              <a:ln>
                <a:noFill/>
              </a:ln>
              <a:effectLst/>
              <a:latin typeface="Arial" pitchFamily="34" charset="0"/>
              <a:cs typeface="Arial" pitchFamily="34" charset="0"/>
            </a:endParaRPr>
          </a:p>
          <a:p>
            <a:pPr marL="0" marR="0" lvl="0" indent="457200"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457200"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effectLst/>
                <a:latin typeface="Arial" pitchFamily="34" charset="0"/>
                <a:ea typeface="Times New Roman" pitchFamily="18" charset="0"/>
                <a:cs typeface="Arial" pitchFamily="34" charset="0"/>
              </a:rPr>
              <a:t>Everyone’s turned from the ways of The Maker, </a:t>
            </a:r>
            <a:endParaRPr kumimoji="0" lang="en-US" sz="2800" b="0" i="0" u="none" strike="noStrike" cap="none" normalizeH="0" baseline="0" dirty="0" smtClean="0">
              <a:ln>
                <a:noFill/>
              </a:ln>
              <a:effectLst/>
              <a:latin typeface="Arial" pitchFamily="34" charset="0"/>
              <a:cs typeface="Arial" pitchFamily="34" charset="0"/>
            </a:endParaRPr>
          </a:p>
          <a:p>
            <a:pPr marL="0" marR="0" lvl="0" indent="457200"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457200"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effectLst/>
                <a:latin typeface="Arial" pitchFamily="34" charset="0"/>
                <a:ea typeface="Times New Roman" pitchFamily="18" charset="0"/>
                <a:cs typeface="Arial" pitchFamily="34" charset="0"/>
              </a:rPr>
              <a:t>a mind’s eye blind no givers only takers.</a:t>
            </a:r>
            <a:endParaRPr kumimoji="0" lang="en-US" sz="2800" b="0" i="0" u="none" strike="noStrike" cap="none" normalizeH="0" baseline="0" dirty="0" smtClean="0">
              <a:ln>
                <a:noFill/>
              </a:ln>
              <a:effectLst/>
              <a:latin typeface="Arial" pitchFamily="34" charset="0"/>
              <a:cs typeface="Arial" pitchFamily="34" charset="0"/>
            </a:endParaRPr>
          </a:p>
          <a:p>
            <a:pPr marL="0" marR="0" lvl="0" indent="457200"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457200"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effectLst/>
                <a:latin typeface="Arial" pitchFamily="34" charset="0"/>
                <a:ea typeface="Times New Roman" pitchFamily="18" charset="0"/>
                <a:cs typeface="Arial" pitchFamily="34" charset="0"/>
              </a:rPr>
              <a:t>Its all </a:t>
            </a:r>
            <a:r>
              <a:rPr kumimoji="0" lang="en-US" sz="2800" b="0" i="0" u="none" strike="noStrike" cap="none" normalizeH="0" baseline="0" dirty="0" err="1" smtClean="0">
                <a:ln>
                  <a:noFill/>
                </a:ln>
                <a:effectLst/>
                <a:latin typeface="Arial" pitchFamily="34" charset="0"/>
                <a:ea typeface="Times New Roman" pitchFamily="18" charset="0"/>
                <a:cs typeface="Arial" pitchFamily="34" charset="0"/>
              </a:rPr>
              <a:t>gonna</a:t>
            </a:r>
            <a:r>
              <a:rPr kumimoji="0" lang="en-US" sz="2800" b="0" i="0" u="none" strike="noStrike" cap="none" normalizeH="0" baseline="0" dirty="0" smtClean="0">
                <a:ln>
                  <a:noFill/>
                </a:ln>
                <a:effectLst/>
                <a:latin typeface="Arial" pitchFamily="34" charset="0"/>
                <a:ea typeface="Times New Roman" pitchFamily="18" charset="0"/>
                <a:cs typeface="Arial" pitchFamily="34" charset="0"/>
              </a:rPr>
              <a:t> end, </a:t>
            </a:r>
            <a:endParaRPr kumimoji="0" lang="en-US" sz="2800" b="0" i="0" u="none" strike="noStrike" cap="none" normalizeH="0" baseline="0" dirty="0" smtClean="0">
              <a:ln>
                <a:noFill/>
              </a:ln>
              <a:effectLst/>
              <a:latin typeface="Arial" pitchFamily="34" charset="0"/>
              <a:cs typeface="Arial" pitchFamily="34" charset="0"/>
            </a:endParaRPr>
          </a:p>
          <a:p>
            <a:pPr marL="0" marR="0" lvl="0" indent="457200"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457200"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effectLst/>
                <a:latin typeface="Arial" pitchFamily="34" charset="0"/>
                <a:ea typeface="Times New Roman" pitchFamily="18" charset="0"/>
                <a:cs typeface="Arial" pitchFamily="34" charset="0"/>
              </a:rPr>
              <a:t>One way or another my Friend.</a:t>
            </a:r>
            <a:endParaRPr kumimoji="0" lang="en-US" sz="2800" b="0"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1"/>
          <p:cNvSpPr>
            <a:spLocks noChangeArrowheads="1"/>
          </p:cNvSpPr>
          <p:nvPr/>
        </p:nvSpPr>
        <p:spPr bwMode="auto">
          <a:xfrm>
            <a:off x="457200" y="838200"/>
            <a:ext cx="7956024" cy="501675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720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effectLst/>
                <a:latin typeface="Arial" pitchFamily="34" charset="0"/>
                <a:ea typeface="Times New Roman" pitchFamily="18" charset="0"/>
                <a:cs typeface="Arial" pitchFamily="34" charset="0"/>
              </a:rPr>
              <a:t>I’ll see You when we get there, </a:t>
            </a:r>
            <a:endParaRPr kumimoji="0" lang="en-US" sz="3200" b="0" i="0" u="none" strike="noStrike" cap="none" normalizeH="0" baseline="0" dirty="0" smtClean="0">
              <a:ln>
                <a:noFill/>
              </a:ln>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effectLst/>
                <a:latin typeface="Arial" pitchFamily="34" charset="0"/>
                <a:ea typeface="Times New Roman" pitchFamily="18" charset="0"/>
                <a:cs typeface="Arial" pitchFamily="34" charset="0"/>
              </a:rPr>
              <a:t>when we all get there, if we all get there.</a:t>
            </a:r>
            <a:endParaRPr kumimoji="0" lang="en-US" sz="3200" b="0" i="0" u="none" strike="noStrike" cap="none" normalizeH="0" baseline="0" dirty="0" smtClean="0">
              <a:ln>
                <a:noFill/>
              </a:ln>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effectLst/>
                <a:latin typeface="Arial" pitchFamily="34" charset="0"/>
                <a:ea typeface="Times New Roman" pitchFamily="18" charset="0"/>
                <a:cs typeface="Arial" pitchFamily="34" charset="0"/>
              </a:rPr>
              <a:t>I’ll see you when we get there, </a:t>
            </a:r>
            <a:endParaRPr kumimoji="0" lang="en-US" sz="3200" b="0" i="0" u="none" strike="noStrike" cap="none" normalizeH="0" baseline="0" dirty="0" smtClean="0">
              <a:ln>
                <a:noFill/>
              </a:ln>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effectLst/>
                <a:latin typeface="Arial" pitchFamily="34" charset="0"/>
                <a:ea typeface="Times New Roman" pitchFamily="18" charset="0"/>
                <a:cs typeface="Arial" pitchFamily="34" charset="0"/>
              </a:rPr>
              <a:t>when we all get there, </a:t>
            </a:r>
          </a:p>
          <a:p>
            <a:pPr marL="0" marR="0" lvl="0" indent="45720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effectLst/>
                <a:latin typeface="Arial" pitchFamily="34" charset="0"/>
                <a:ea typeface="Times New Roman" pitchFamily="18" charset="0"/>
                <a:cs typeface="Arial" pitchFamily="34" charset="0"/>
              </a:rPr>
              <a:t>through our songs and prayers.</a:t>
            </a:r>
            <a:endParaRPr kumimoji="0" lang="en-US" sz="3200" b="0" i="0" u="none" strike="noStrike" cap="none" normalizeH="0" baseline="0" dirty="0" smtClean="0">
              <a:ln>
                <a:noFill/>
              </a:ln>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1"/>
          <p:cNvSpPr>
            <a:spLocks noChangeArrowheads="1"/>
          </p:cNvSpPr>
          <p:nvPr/>
        </p:nvSpPr>
        <p:spPr bwMode="auto">
          <a:xfrm>
            <a:off x="0" y="302359"/>
            <a:ext cx="9105378" cy="655564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effectLst/>
                <a:latin typeface="Arial" pitchFamily="34" charset="0"/>
                <a:ea typeface="Times New Roman" pitchFamily="18" charset="0"/>
                <a:cs typeface="Arial" pitchFamily="34" charset="0"/>
              </a:rPr>
              <a:t>He’s </a:t>
            </a:r>
            <a:r>
              <a:rPr kumimoji="0" lang="en-US" sz="2800" b="0" i="0" u="none" strike="noStrike" cap="none" normalizeH="0" baseline="0" dirty="0" err="1" smtClean="0">
                <a:ln>
                  <a:noFill/>
                </a:ln>
                <a:effectLst/>
                <a:latin typeface="Arial" pitchFamily="34" charset="0"/>
                <a:ea typeface="Times New Roman" pitchFamily="18" charset="0"/>
                <a:cs typeface="Arial" pitchFamily="34" charset="0"/>
              </a:rPr>
              <a:t>gonna</a:t>
            </a:r>
            <a:r>
              <a:rPr kumimoji="0" lang="en-US" sz="2800" b="0" i="0" u="none" strike="noStrike" cap="none" normalizeH="0" baseline="0" dirty="0" smtClean="0">
                <a:ln>
                  <a:noFill/>
                </a:ln>
                <a:effectLst/>
                <a:latin typeface="Arial" pitchFamily="34" charset="0"/>
                <a:ea typeface="Times New Roman" pitchFamily="18" charset="0"/>
                <a:cs typeface="Arial" pitchFamily="34" charset="0"/>
              </a:rPr>
              <a:t> come on the wind and a cloud, </a:t>
            </a:r>
            <a:endParaRPr kumimoji="0" lang="en-US" sz="2800" b="0" i="0" u="none" strike="noStrike" cap="none" normalizeH="0" baseline="0" dirty="0" smtClean="0">
              <a:ln>
                <a:noFill/>
              </a:ln>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err="1" smtClean="0">
                <a:ln>
                  <a:noFill/>
                </a:ln>
                <a:effectLst/>
                <a:latin typeface="Arial" pitchFamily="34" charset="0"/>
                <a:ea typeface="Times New Roman" pitchFamily="18" charset="0"/>
                <a:cs typeface="Arial" pitchFamily="34" charset="0"/>
              </a:rPr>
              <a:t>Tearin</a:t>
            </a:r>
            <a:r>
              <a:rPr kumimoji="0" lang="en-US" sz="2800" b="0" i="0" u="none" strike="noStrike" cap="none" normalizeH="0" baseline="0" dirty="0" smtClean="0">
                <a:ln>
                  <a:noFill/>
                </a:ln>
                <a:effectLst/>
                <a:latin typeface="Arial" pitchFamily="34" charset="0"/>
                <a:ea typeface="Times New Roman" pitchFamily="18" charset="0"/>
                <a:cs typeface="Arial" pitchFamily="34" charset="0"/>
              </a:rPr>
              <a:t>’ down the walls that were built by the proud.</a:t>
            </a:r>
            <a:endParaRPr kumimoji="0" lang="en-US" sz="2800" b="0" i="0" u="none" strike="noStrike" cap="none" normalizeH="0" baseline="0" dirty="0" smtClean="0">
              <a:ln>
                <a:noFill/>
              </a:ln>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effectLst/>
                <a:latin typeface="Arial" pitchFamily="34" charset="0"/>
                <a:ea typeface="Times New Roman" pitchFamily="18" charset="0"/>
                <a:cs typeface="Arial" pitchFamily="34" charset="0"/>
              </a:rPr>
              <a:t>Pestilence and hunger will devour the land, </a:t>
            </a:r>
            <a:endParaRPr kumimoji="0" lang="en-US" sz="2800" b="0" i="0" u="none" strike="noStrike" cap="none" normalizeH="0" baseline="0" dirty="0" smtClean="0">
              <a:ln>
                <a:noFill/>
              </a:ln>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effectLst/>
                <a:latin typeface="Arial" pitchFamily="34" charset="0"/>
                <a:ea typeface="Times New Roman" pitchFamily="18" charset="0"/>
                <a:cs typeface="Arial" pitchFamily="34" charset="0"/>
              </a:rPr>
              <a:t>once fertile fields will be turned to sand.</a:t>
            </a:r>
            <a:endParaRPr kumimoji="0" lang="en-US" sz="2800" b="0" i="0" u="none" strike="noStrike" cap="none" normalizeH="0" baseline="0" dirty="0" smtClean="0">
              <a:ln>
                <a:noFill/>
              </a:ln>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effectLst/>
                <a:latin typeface="Arial" pitchFamily="34" charset="0"/>
                <a:ea typeface="Times New Roman" pitchFamily="18" charset="0"/>
                <a:cs typeface="Arial" pitchFamily="34" charset="0"/>
              </a:rPr>
              <a:t>Thousands will be missing and the people will shout, </a:t>
            </a:r>
            <a:endParaRPr kumimoji="0" lang="en-US" sz="2800" b="0" i="0" u="none" strike="noStrike" cap="none" normalizeH="0" baseline="0" dirty="0" smtClean="0">
              <a:ln>
                <a:noFill/>
              </a:ln>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effectLst/>
                <a:latin typeface="Arial" pitchFamily="34" charset="0"/>
                <a:ea typeface="Times New Roman" pitchFamily="18" charset="0"/>
                <a:cs typeface="Arial" pitchFamily="34" charset="0"/>
              </a:rPr>
              <a:t>“What’s going on, what’s this all about?”</a:t>
            </a:r>
            <a:endParaRPr kumimoji="0" lang="en-US" sz="2800" b="0" i="0" u="none" strike="noStrike" cap="none" normalizeH="0" baseline="0" dirty="0" smtClean="0">
              <a:ln>
                <a:noFill/>
              </a:ln>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effectLst/>
                <a:latin typeface="Arial" pitchFamily="34" charset="0"/>
                <a:ea typeface="Times New Roman" pitchFamily="18" charset="0"/>
                <a:cs typeface="Arial" pitchFamily="34" charset="0"/>
              </a:rPr>
              <a:t>They’ll still be waiting and looking for a sign, </a:t>
            </a:r>
            <a:endParaRPr kumimoji="0" lang="en-US" sz="2800" b="0" i="0" u="none" strike="noStrike" cap="none" normalizeH="0" baseline="0" dirty="0" smtClean="0">
              <a:ln>
                <a:noFill/>
              </a:ln>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effectLst/>
                <a:latin typeface="Arial" pitchFamily="34" charset="0"/>
                <a:ea typeface="Times New Roman" pitchFamily="18" charset="0"/>
                <a:cs typeface="Arial" pitchFamily="34" charset="0"/>
              </a:rPr>
              <a:t>this trains a leaving don’t get left behind.</a:t>
            </a:r>
            <a:endParaRPr kumimoji="0" lang="en-US" sz="2800" b="0"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1"/>
          <p:cNvSpPr>
            <a:spLocks noChangeArrowheads="1"/>
          </p:cNvSpPr>
          <p:nvPr/>
        </p:nvSpPr>
        <p:spPr bwMode="auto">
          <a:xfrm>
            <a:off x="457200" y="838200"/>
            <a:ext cx="7956024" cy="501675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720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effectLst/>
                <a:latin typeface="Arial" pitchFamily="34" charset="0"/>
                <a:ea typeface="Times New Roman" pitchFamily="18" charset="0"/>
                <a:cs typeface="Arial" pitchFamily="34" charset="0"/>
              </a:rPr>
              <a:t>I’ll see You when we get there, </a:t>
            </a:r>
            <a:endParaRPr kumimoji="0" lang="en-US" sz="3200" b="0" i="0" u="none" strike="noStrike" cap="none" normalizeH="0" baseline="0" dirty="0" smtClean="0">
              <a:ln>
                <a:noFill/>
              </a:ln>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effectLst/>
                <a:latin typeface="Arial" pitchFamily="34" charset="0"/>
                <a:ea typeface="Times New Roman" pitchFamily="18" charset="0"/>
                <a:cs typeface="Arial" pitchFamily="34" charset="0"/>
              </a:rPr>
              <a:t>when we all get there, if we all get there.</a:t>
            </a:r>
            <a:endParaRPr kumimoji="0" lang="en-US" sz="3200" b="0" i="0" u="none" strike="noStrike" cap="none" normalizeH="0" baseline="0" dirty="0" smtClean="0">
              <a:ln>
                <a:noFill/>
              </a:ln>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effectLst/>
                <a:latin typeface="Arial" pitchFamily="34" charset="0"/>
                <a:ea typeface="Times New Roman" pitchFamily="18" charset="0"/>
                <a:cs typeface="Arial" pitchFamily="34" charset="0"/>
              </a:rPr>
              <a:t>I’ll see you when we all get there, </a:t>
            </a:r>
          </a:p>
          <a:p>
            <a:pPr marL="0" marR="0" lvl="0" indent="45720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effectLst/>
                <a:latin typeface="Arial" pitchFamily="34" charset="0"/>
                <a:ea typeface="Times New Roman" pitchFamily="18" charset="0"/>
                <a:cs typeface="Arial" pitchFamily="34" charset="0"/>
              </a:rPr>
              <a:t>when we all get there, </a:t>
            </a:r>
          </a:p>
          <a:p>
            <a:pPr marL="0" marR="0" lvl="0" indent="45720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effectLst/>
                <a:latin typeface="Arial" pitchFamily="34" charset="0"/>
                <a:ea typeface="Times New Roman" pitchFamily="18" charset="0"/>
                <a:cs typeface="Arial" pitchFamily="34" charset="0"/>
              </a:rPr>
              <a:t>through our songs and prayers.</a:t>
            </a:r>
            <a:endParaRPr kumimoji="0" lang="en-US" sz="3200" b="0" i="0" u="none" strike="noStrike" cap="none" normalizeH="0" baseline="0" dirty="0" smtClean="0">
              <a:ln>
                <a:noFill/>
              </a:ln>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1"/>
          <p:cNvSpPr>
            <a:spLocks noChangeArrowheads="1"/>
          </p:cNvSpPr>
          <p:nvPr/>
        </p:nvSpPr>
        <p:spPr bwMode="auto">
          <a:xfrm>
            <a:off x="0" y="86916"/>
            <a:ext cx="9305753" cy="655564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effectLst/>
                <a:latin typeface="Arial" pitchFamily="34" charset="0"/>
                <a:ea typeface="Times New Roman" pitchFamily="18" charset="0"/>
                <a:cs typeface="Arial" pitchFamily="34" charset="0"/>
              </a:rPr>
              <a:t>As for me..I’m not really worried, </a:t>
            </a:r>
            <a:endParaRPr kumimoji="0" lang="en-US" sz="2800" b="0" i="0" u="none" strike="noStrike" cap="none" normalizeH="0" baseline="0" dirty="0" smtClean="0">
              <a:ln>
                <a:noFill/>
              </a:ln>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effectLst/>
                <a:latin typeface="Arial" pitchFamily="34" charset="0"/>
                <a:ea typeface="Times New Roman" pitchFamily="18" charset="0"/>
                <a:cs typeface="Arial" pitchFamily="34" charset="0"/>
              </a:rPr>
              <a:t>I can see clear, though my future’s kinds blurry.</a:t>
            </a:r>
            <a:endParaRPr kumimoji="0" lang="en-US" sz="2800" b="0" i="0" u="none" strike="noStrike" cap="none" normalizeH="0" baseline="0" dirty="0" smtClean="0">
              <a:ln>
                <a:noFill/>
              </a:ln>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effectLst/>
                <a:latin typeface="Arial" pitchFamily="34" charset="0"/>
                <a:ea typeface="Times New Roman" pitchFamily="18" charset="0"/>
                <a:cs typeface="Arial" pitchFamily="34" charset="0"/>
              </a:rPr>
              <a:t>The road may be tough and my cup maybe empty, </a:t>
            </a:r>
            <a:endParaRPr kumimoji="0" lang="en-US" sz="2800" b="0" i="0" u="none" strike="noStrike" cap="none" normalizeH="0" baseline="0" dirty="0" smtClean="0">
              <a:ln>
                <a:noFill/>
              </a:ln>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effectLst/>
                <a:latin typeface="Arial" pitchFamily="34" charset="0"/>
                <a:ea typeface="Times New Roman" pitchFamily="18" charset="0"/>
                <a:cs typeface="Arial" pitchFamily="34" charset="0"/>
              </a:rPr>
              <a:t>when the good Lord is for me who can be against me?</a:t>
            </a:r>
            <a:endParaRPr kumimoji="0" lang="en-US" sz="2800" b="0" i="0" u="none" strike="noStrike" cap="none" normalizeH="0" baseline="0" dirty="0" smtClean="0">
              <a:ln>
                <a:noFill/>
              </a:ln>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effectLst/>
                <a:latin typeface="Arial" pitchFamily="34" charset="0"/>
                <a:ea typeface="Times New Roman" pitchFamily="18" charset="0"/>
                <a:cs typeface="Arial" pitchFamily="34" charset="0"/>
              </a:rPr>
              <a:t>And I’ll stand in the gap for you my friend </a:t>
            </a:r>
            <a:endParaRPr kumimoji="0" lang="en-US" sz="2800" b="0" i="0" u="none" strike="noStrike" cap="none" normalizeH="0" baseline="0" dirty="0" smtClean="0">
              <a:ln>
                <a:noFill/>
              </a:ln>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effectLst/>
                <a:latin typeface="Arial" pitchFamily="34" charset="0"/>
                <a:ea typeface="Times New Roman" pitchFamily="18" charset="0"/>
                <a:cs typeface="Arial" pitchFamily="34" charset="0"/>
              </a:rPr>
              <a:t>and even if I fail, He’ll be there ‘til the end.</a:t>
            </a:r>
            <a:endParaRPr kumimoji="0" lang="en-US" sz="2800" b="0" i="0" u="none" strike="noStrike" cap="none" normalizeH="0" baseline="0" dirty="0" smtClean="0">
              <a:ln>
                <a:noFill/>
              </a:ln>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effectLst/>
                <a:latin typeface="Arial" pitchFamily="34" charset="0"/>
                <a:ea typeface="Times New Roman" pitchFamily="18" charset="0"/>
                <a:cs typeface="Arial" pitchFamily="34" charset="0"/>
              </a:rPr>
              <a:t>Commanding the heavens </a:t>
            </a:r>
          </a:p>
          <a:p>
            <a:pPr marL="0" marR="0" lvl="0" indent="457200" algn="l" defTabSz="914400" rtl="0" eaLnBrk="0" fontAlgn="base" latinLnBrk="0" hangingPunct="0">
              <a:lnSpc>
                <a:spcPct val="100000"/>
              </a:lnSpc>
              <a:spcBef>
                <a:spcPct val="0"/>
              </a:spcBef>
              <a:spcAft>
                <a:spcPct val="0"/>
              </a:spcAft>
              <a:buClrTx/>
              <a:buSzTx/>
              <a:buFontTx/>
              <a:buNone/>
              <a:tabLst/>
            </a:pPr>
            <a:endParaRPr lang="en-US" sz="2800" dirty="0" smtClean="0">
              <a:latin typeface="Arial" pitchFamily="34" charset="0"/>
              <a:ea typeface="Times New Roman" pitchFamily="18"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effectLst/>
                <a:latin typeface="Arial" pitchFamily="34" charset="0"/>
                <a:ea typeface="Times New Roman" pitchFamily="18" charset="0"/>
                <a:cs typeface="Arial" pitchFamily="34" charset="0"/>
              </a:rPr>
              <a:t>from his great and golden chair, </a:t>
            </a:r>
            <a:endParaRPr kumimoji="0" lang="en-US" sz="2800" b="0" i="0" u="none" strike="noStrike" cap="none" normalizeH="0" baseline="0" dirty="0" smtClean="0">
              <a:ln>
                <a:noFill/>
              </a:ln>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1"/>
          <p:cNvSpPr>
            <a:spLocks noChangeArrowheads="1"/>
          </p:cNvSpPr>
          <p:nvPr/>
        </p:nvSpPr>
        <p:spPr bwMode="auto">
          <a:xfrm>
            <a:off x="304800" y="0"/>
            <a:ext cx="8547533" cy="698652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indent="457200" eaLnBrk="0" hangingPunct="0"/>
            <a:endParaRPr lang="en-US" sz="3200" dirty="0" smtClean="0">
              <a:latin typeface="Arial" pitchFamily="34" charset="0"/>
              <a:ea typeface="Times New Roman" pitchFamily="18" charset="0"/>
              <a:cs typeface="Arial" pitchFamily="34" charset="0"/>
            </a:endParaRPr>
          </a:p>
          <a:p>
            <a:pPr lvl="0" indent="457200" eaLnBrk="0" hangingPunct="0"/>
            <a:r>
              <a:rPr lang="en-US" sz="3200" dirty="0" smtClean="0">
                <a:latin typeface="Arial" pitchFamily="34" charset="0"/>
                <a:ea typeface="Times New Roman" pitchFamily="18" charset="0"/>
                <a:cs typeface="Arial" pitchFamily="34" charset="0"/>
              </a:rPr>
              <a:t>I’ll see you my brothers, when we get there.</a:t>
            </a:r>
            <a:endParaRPr lang="en-US" sz="3200" dirty="0" smtClean="0">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pPr>
            <a:endParaRPr lang="en-US" sz="3200" dirty="0" smtClean="0">
              <a:latin typeface="Arial" pitchFamily="34" charset="0"/>
              <a:ea typeface="Times New Roman" pitchFamily="18"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effectLst/>
                <a:latin typeface="Arial" pitchFamily="34" charset="0"/>
                <a:ea typeface="Times New Roman" pitchFamily="18" charset="0"/>
                <a:cs typeface="Arial" pitchFamily="34" charset="0"/>
              </a:rPr>
              <a:t>I’ll see You when we get there, </a:t>
            </a:r>
            <a:endParaRPr kumimoji="0" lang="en-US" sz="3200" b="0" i="0" u="none" strike="noStrike" cap="none" normalizeH="0" baseline="0" dirty="0" smtClean="0">
              <a:ln>
                <a:noFill/>
              </a:ln>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effectLst/>
                <a:latin typeface="Arial" pitchFamily="34" charset="0"/>
                <a:ea typeface="Times New Roman" pitchFamily="18" charset="0"/>
                <a:cs typeface="Arial" pitchFamily="34" charset="0"/>
              </a:rPr>
              <a:t>when we all get there, if we all get there.</a:t>
            </a:r>
            <a:endParaRPr kumimoji="0" lang="en-US" sz="3200" b="0" i="0" u="none" strike="noStrike" cap="none" normalizeH="0" baseline="0" dirty="0" smtClean="0">
              <a:ln>
                <a:noFill/>
              </a:ln>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effectLst/>
                <a:latin typeface="Arial" pitchFamily="34" charset="0"/>
                <a:ea typeface="Times New Roman" pitchFamily="18" charset="0"/>
                <a:cs typeface="Arial" pitchFamily="34" charset="0"/>
              </a:rPr>
              <a:t>I’ll see you when we all get there, </a:t>
            </a:r>
            <a:endParaRPr kumimoji="0" lang="en-US" sz="3200" b="0" i="0" u="none" strike="noStrike" cap="none" normalizeH="0" baseline="0" dirty="0" smtClean="0">
              <a:ln>
                <a:noFill/>
              </a:ln>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effectLst/>
                <a:latin typeface="Arial" pitchFamily="34" charset="0"/>
                <a:ea typeface="Times New Roman" pitchFamily="18" charset="0"/>
                <a:cs typeface="Arial" pitchFamily="34" charset="0"/>
              </a:rPr>
              <a:t>when we all get there, </a:t>
            </a:r>
          </a:p>
          <a:p>
            <a:pPr marL="0" marR="0" lvl="0" indent="45720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effectLst/>
                <a:latin typeface="Arial" pitchFamily="34" charset="0"/>
                <a:ea typeface="Times New Roman" pitchFamily="18" charset="0"/>
                <a:cs typeface="Arial" pitchFamily="34" charset="0"/>
              </a:rPr>
              <a:t>through our songs and prayers.</a:t>
            </a:r>
            <a:endParaRPr kumimoji="0" lang="en-US" sz="3200" b="0" i="0" u="none" strike="noStrike" cap="none" normalizeH="0" baseline="0" dirty="0" smtClean="0">
              <a:ln>
                <a:noFill/>
              </a:ln>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
          <p:cNvSpPr txBox="1">
            <a:spLocks noChangeArrowheads="1"/>
          </p:cNvSpPr>
          <p:nvPr/>
        </p:nvSpPr>
        <p:spPr bwMode="auto">
          <a:xfrm>
            <a:off x="228600" y="1371600"/>
            <a:ext cx="8763000" cy="3139321"/>
          </a:xfrm>
          <a:prstGeom prst="rect">
            <a:avLst/>
          </a:prstGeom>
          <a:noFill/>
          <a:ln w="9525">
            <a:noFill/>
            <a:miter lim="800000"/>
            <a:headEnd/>
            <a:tailEnd/>
          </a:ln>
        </p:spPr>
        <p:txBody>
          <a:bodyPr>
            <a:spAutoFit/>
          </a:bodyPr>
          <a:lstStyle/>
          <a:p>
            <a:pPr algn="ctr"/>
            <a:r>
              <a:rPr lang="en-US" sz="6600" b="1" dirty="0">
                <a:latin typeface="Calibri" pitchFamily="34" charset="0"/>
              </a:rPr>
              <a:t>BENEDICTION </a:t>
            </a:r>
            <a:r>
              <a:rPr lang="en-US" sz="6600" b="1" dirty="0" smtClean="0">
                <a:latin typeface="Calibri" pitchFamily="34" charset="0"/>
              </a:rPr>
              <a:t>–</a:t>
            </a:r>
          </a:p>
          <a:p>
            <a:pPr algn="ctr"/>
            <a:endParaRPr lang="en-US" sz="6600" b="1" dirty="0" smtClean="0">
              <a:latin typeface="Calibri" pitchFamily="34" charset="0"/>
            </a:endParaRPr>
          </a:p>
          <a:p>
            <a:pPr algn="ctr"/>
            <a:r>
              <a:rPr lang="en-US" sz="6600" b="1" dirty="0" smtClean="0">
                <a:solidFill>
                  <a:srgbClr val="FFFF00"/>
                </a:solidFill>
                <a:latin typeface="Calibri" pitchFamily="34" charset="0"/>
              </a:rPr>
              <a:t>CH JOHNSON</a:t>
            </a:r>
            <a:endParaRPr lang="en-US" sz="6600" b="1" dirty="0">
              <a:solidFill>
                <a:srgbClr val="FFFF00"/>
              </a:solidFill>
              <a:latin typeface="Calibri" pitchFamily="34" charset="0"/>
            </a:endParaRPr>
          </a:p>
        </p:txBody>
      </p:sp>
      <p:sp>
        <p:nvSpPr>
          <p:cNvPr id="3" name="Slide Number Placeholder 2"/>
          <p:cNvSpPr>
            <a:spLocks noGrp="1"/>
          </p:cNvSpPr>
          <p:nvPr>
            <p:ph type="sldNum" sz="quarter" idx="12"/>
          </p:nvPr>
        </p:nvSpPr>
        <p:spPr/>
        <p:txBody>
          <a:bodyPr/>
          <a:lstStyle/>
          <a:p>
            <a:pPr>
              <a:defRPr/>
            </a:pPr>
            <a:fld id="{C4F4B152-B224-444F-80B9-4AB6ECC82D08}" type="slidenum">
              <a:rPr lang="en-US" smtClean="0"/>
              <a:pPr>
                <a:defRPr/>
              </a:pPr>
              <a:t>47</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676400"/>
          </a:xfrm>
        </p:spPr>
        <p:txBody>
          <a:bodyPr>
            <a:noAutofit/>
          </a:bodyPr>
          <a:lstStyle/>
          <a:p>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TF KNIGHTHAWK/10</a:t>
            </a:r>
            <a:r>
              <a:rPr lang="en-US" sz="3600" b="1" baseline="30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a:t>
            </a: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CAB </a:t>
            </a:r>
            <a:b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“HALF WAY HOME” </a:t>
            </a:r>
            <a:b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5K/10K/HALF MARATHON</a:t>
            </a:r>
            <a:b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SATURDAY, 30 APRIL, START TIME 0800</a:t>
            </a:r>
            <a:endPar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Subtitle 2"/>
          <p:cNvSpPr>
            <a:spLocks noGrp="1"/>
          </p:cNvSpPr>
          <p:nvPr>
            <p:ph type="subTitle" idx="1"/>
          </p:nvPr>
        </p:nvSpPr>
        <p:spPr>
          <a:xfrm>
            <a:off x="304800" y="2133600"/>
            <a:ext cx="8534400" cy="4876800"/>
          </a:xfrm>
        </p:spPr>
        <p:txBody>
          <a:bodyPr>
            <a:noAutofit/>
          </a:bodyPr>
          <a:lstStyle/>
          <a:p>
            <a:pPr algn="l">
              <a:buFont typeface="Arial" pitchFamily="34" charset="0"/>
              <a:buChar char="•"/>
            </a:pPr>
            <a:r>
              <a:rPr lang="en-US" sz="26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  SIGN UP BY E-MAILING OR CALLING  1SG JOHN KOLODGY (481-5259) OR  CH (CPT-P) JERRY JOHNSON (481-5265) FOR REGISTRATION DETAILS.  PLEASE REGISTER BY </a:t>
            </a:r>
            <a:r>
              <a:rPr lang="en-US" sz="2600" b="1" i="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1 APRIL</a:t>
            </a:r>
            <a:r>
              <a:rPr lang="en-US" sz="26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a:t>
            </a:r>
          </a:p>
          <a:p>
            <a:pPr algn="l">
              <a:buFont typeface="Arial" pitchFamily="34" charset="0"/>
              <a:buChar char="•"/>
            </a:pPr>
            <a:r>
              <a:rPr lang="en-US" sz="26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  COST IS A DONATION TO THE WARRIOR SUPPORT FUND, E-5 &amp; BELOW $5, E-6 &amp; ABOVE $10, PAYABLE TO THE 2-10 AVN CHAPLAIN ASSISTANT SPC MACALPIN IF YOU PAY IN ADVANCE, OR ON RACE DAY.  </a:t>
            </a:r>
          </a:p>
          <a:p>
            <a:pPr algn="l">
              <a:buFont typeface="Arial" pitchFamily="34" charset="0"/>
              <a:buChar char="•"/>
            </a:pPr>
            <a:r>
              <a:rPr lang="en-US" sz="26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  HALF MARATHONERS WILL RECEIVE USO T-SHIRTS; 5K/10K RUNNERS WILL HAVE T-SHIRTS ORDERED IF WE RUN OUT.</a:t>
            </a:r>
          </a:p>
          <a:p>
            <a:pPr algn="l">
              <a:buFont typeface="Arial" pitchFamily="34" charset="0"/>
              <a:buChar char="•"/>
            </a:pPr>
            <a:r>
              <a:rPr lang="en-US" sz="26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  ORIGINALLY SCHEDULED FOR 23 APRIL, NOW SYNCHED WITH 10</a:t>
            </a:r>
            <a:r>
              <a:rPr lang="en-US" sz="2600" b="1" baseline="30000"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TH</a:t>
            </a:r>
            <a:r>
              <a:rPr lang="en-US" sz="26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 CAB RACES AT FORT DRUM AND IN THEATER.</a:t>
            </a:r>
          </a:p>
          <a:p>
            <a:pPr algn="l">
              <a:buFont typeface="Arial" pitchFamily="34" charset="0"/>
              <a:buChar char="•"/>
            </a:pPr>
            <a:endParaRPr lang="en-US" sz="26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endParaRPr>
          </a:p>
        </p:txBody>
      </p:sp>
      <p:pic>
        <p:nvPicPr>
          <p:cNvPr id="1026" name="Picture 2" descr="C:\Documents and Settings\jerry.johnson1\My Documents\My Pictures\Marathon Runners.jpg"/>
          <p:cNvPicPr>
            <a:picLocks noChangeAspect="1" noChangeArrowheads="1"/>
          </p:cNvPicPr>
          <p:nvPr/>
        </p:nvPicPr>
        <p:blipFill>
          <a:blip r:embed="rId2" cstate="print"/>
          <a:srcRect/>
          <a:stretch>
            <a:fillRect/>
          </a:stretch>
        </p:blipFill>
        <p:spPr bwMode="auto">
          <a:xfrm>
            <a:off x="0" y="0"/>
            <a:ext cx="1678579" cy="1280160"/>
          </a:xfrm>
          <a:prstGeom prst="rect">
            <a:avLst/>
          </a:prstGeom>
          <a:noFill/>
        </p:spPr>
      </p:pic>
      <p:pic>
        <p:nvPicPr>
          <p:cNvPr id="4098" name="Picture 2"/>
          <p:cNvPicPr>
            <a:picLocks noChangeAspect="1" noChangeArrowheads="1"/>
          </p:cNvPicPr>
          <p:nvPr/>
        </p:nvPicPr>
        <p:blipFill>
          <a:blip r:embed="rId3" cstate="print"/>
          <a:srcRect/>
          <a:stretch>
            <a:fillRect/>
          </a:stretch>
        </p:blipFill>
        <p:spPr bwMode="auto">
          <a:xfrm>
            <a:off x="7871942" y="0"/>
            <a:ext cx="1272058" cy="1280160"/>
          </a:xfrm>
          <a:prstGeom prst="ellipse">
            <a:avLst/>
          </a:prstGeom>
          <a:noFill/>
          <a:ln w="9525">
            <a:noFill/>
            <a:miter lim="800000"/>
            <a:headEnd/>
            <a:tailEnd/>
          </a:ln>
        </p:spPr>
      </p:pic>
      <p:pic>
        <p:nvPicPr>
          <p:cNvPr id="6" name="Picture 5" descr="C:\Documents and Settings\jerry.johnson1\Desktop\New Image.JPG"/>
          <p:cNvPicPr/>
          <p:nvPr/>
        </p:nvPicPr>
        <p:blipFill>
          <a:blip r:embed="rId4" cstate="print"/>
          <a:srcRect/>
          <a:stretch>
            <a:fillRect/>
          </a:stretch>
        </p:blipFill>
        <p:spPr bwMode="auto">
          <a:xfrm>
            <a:off x="8576618" y="6400800"/>
            <a:ext cx="567382" cy="45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544" y="1"/>
            <a:ext cx="8062912" cy="1600200"/>
          </a:xfrm>
        </p:spPr>
        <p:txBody>
          <a:bodyPr>
            <a:normAutofit/>
          </a:bodyPr>
          <a:lstStyle/>
          <a:p>
            <a:pPr algn="ctr"/>
            <a:r>
              <a:rPr lang="en-US" b="1" dirty="0" smtClean="0"/>
              <a:t>JAMES: THE EPISTLE OF APPLIED CHRISTIANITY</a:t>
            </a:r>
            <a:endParaRPr lang="en-US" b="1" dirty="0"/>
          </a:p>
        </p:txBody>
      </p:sp>
      <p:sp>
        <p:nvSpPr>
          <p:cNvPr id="3" name="Subtitle 2"/>
          <p:cNvSpPr>
            <a:spLocks noGrp="1"/>
          </p:cNvSpPr>
          <p:nvPr>
            <p:ph type="subTitle" idx="1"/>
          </p:nvPr>
        </p:nvSpPr>
        <p:spPr>
          <a:xfrm>
            <a:off x="381000" y="1752600"/>
            <a:ext cx="8458200" cy="5410200"/>
          </a:xfrm>
        </p:spPr>
        <p:txBody>
          <a:bodyPr>
            <a:normAutofit fontScale="77500" lnSpcReduction="20000"/>
          </a:bodyPr>
          <a:lstStyle/>
          <a:p>
            <a:pPr algn="ctr"/>
            <a:r>
              <a:rPr lang="en-US" b="1" dirty="0" smtClean="0">
                <a:solidFill>
                  <a:srgbClr val="FFFF00"/>
                </a:solidFill>
              </a:rPr>
              <a:t>ALL NATIONS CHAPEL PREACHING SERIES</a:t>
            </a:r>
          </a:p>
          <a:p>
            <a:pPr algn="ctr"/>
            <a:r>
              <a:rPr lang="en-US" b="1" dirty="0" smtClean="0">
                <a:solidFill>
                  <a:srgbClr val="FFFF00"/>
                </a:solidFill>
              </a:rPr>
              <a:t>1030 SUNDAY PROTESTANT SERVICE</a:t>
            </a:r>
          </a:p>
          <a:p>
            <a:pPr algn="ctr"/>
            <a:r>
              <a:rPr lang="en-US" b="1" dirty="0" smtClean="0">
                <a:solidFill>
                  <a:srgbClr val="FFFF00"/>
                </a:solidFill>
              </a:rPr>
              <a:t>9 JANUARY – 10 APRIL, 2011</a:t>
            </a:r>
          </a:p>
          <a:p>
            <a:pPr algn="ctr"/>
            <a:endParaRPr lang="en-US" b="1" dirty="0" smtClean="0">
              <a:solidFill>
                <a:srgbClr val="FFFF00"/>
              </a:solidFill>
            </a:endParaRPr>
          </a:p>
          <a:p>
            <a:pPr algn="l"/>
            <a:r>
              <a:rPr lang="en-US" sz="2200" b="1" dirty="0" smtClean="0">
                <a:solidFill>
                  <a:srgbClr val="002060"/>
                </a:solidFill>
              </a:rPr>
              <a:t>  </a:t>
            </a:r>
            <a:r>
              <a:rPr lang="en-US" sz="2200" b="1" dirty="0" smtClean="0">
                <a:solidFill>
                  <a:schemeClr val="tx1"/>
                </a:solidFill>
              </a:rPr>
              <a:t>9 JAN – James 1:1-12		Trials</a:t>
            </a:r>
          </a:p>
          <a:p>
            <a:pPr algn="l"/>
            <a:r>
              <a:rPr lang="en-US" sz="2200" b="1" dirty="0" smtClean="0">
                <a:solidFill>
                  <a:schemeClr val="tx1"/>
                </a:solidFill>
              </a:rPr>
              <a:t>16 JAN – James 1:13-18  		Tests of Faith</a:t>
            </a:r>
          </a:p>
          <a:p>
            <a:pPr algn="l"/>
            <a:r>
              <a:rPr lang="en-US" sz="2200" b="1" dirty="0" smtClean="0">
                <a:solidFill>
                  <a:schemeClr val="tx1"/>
                </a:solidFill>
              </a:rPr>
              <a:t>23 JAN – James 1:19-27		Obeying God’s Word</a:t>
            </a:r>
          </a:p>
          <a:p>
            <a:pPr algn="l"/>
            <a:r>
              <a:rPr lang="en-US" sz="2200" b="1" dirty="0" smtClean="0">
                <a:solidFill>
                  <a:schemeClr val="tx1"/>
                </a:solidFill>
              </a:rPr>
              <a:t>30 JAN – James 2:1-13		Faith and the Law</a:t>
            </a:r>
          </a:p>
          <a:p>
            <a:pPr algn="l"/>
            <a:r>
              <a:rPr lang="en-US" sz="2200" b="1" dirty="0" smtClean="0">
                <a:solidFill>
                  <a:schemeClr val="tx1"/>
                </a:solidFill>
              </a:rPr>
              <a:t>   6 FEB – James 2:14-26		Faith and Works </a:t>
            </a:r>
          </a:p>
          <a:p>
            <a:pPr algn="l"/>
            <a:r>
              <a:rPr lang="en-US" sz="2200" b="1" dirty="0" smtClean="0">
                <a:solidFill>
                  <a:schemeClr val="tx1"/>
                </a:solidFill>
              </a:rPr>
              <a:t> 13 FEB – “I Loved You When”		Valentine Theme </a:t>
            </a:r>
          </a:p>
          <a:p>
            <a:pPr algn="l"/>
            <a:r>
              <a:rPr lang="en-US" sz="2200" b="1" dirty="0" smtClean="0">
                <a:solidFill>
                  <a:schemeClr val="tx1"/>
                </a:solidFill>
              </a:rPr>
              <a:t> 20 FEB – James 3:1-12			The Tongue</a:t>
            </a:r>
          </a:p>
          <a:p>
            <a:pPr algn="l"/>
            <a:r>
              <a:rPr lang="en-US" sz="2200" b="1" dirty="0" smtClean="0">
                <a:solidFill>
                  <a:schemeClr val="tx1"/>
                </a:solidFill>
              </a:rPr>
              <a:t> 27 FEB – James 3:13-18		Earthly vs. Heavenly Wisdom</a:t>
            </a:r>
          </a:p>
          <a:p>
            <a:pPr algn="l"/>
            <a:r>
              <a:rPr lang="en-US" sz="2200" b="1" dirty="0" smtClean="0">
                <a:solidFill>
                  <a:schemeClr val="tx1"/>
                </a:solidFill>
              </a:rPr>
              <a:t>  6 MAR – James 4:1-12		The Source of Quarrels</a:t>
            </a:r>
          </a:p>
          <a:p>
            <a:pPr algn="l"/>
            <a:r>
              <a:rPr lang="en-US" sz="2200" b="1" dirty="0" smtClean="0">
                <a:solidFill>
                  <a:schemeClr val="tx1"/>
                </a:solidFill>
              </a:rPr>
              <a:t>13 MAR – James 4:13-17		Divine Providence</a:t>
            </a:r>
          </a:p>
          <a:p>
            <a:pPr algn="l"/>
            <a:r>
              <a:rPr lang="en-US" sz="2200" b="1" dirty="0" smtClean="0">
                <a:solidFill>
                  <a:schemeClr val="tx1"/>
                </a:solidFill>
              </a:rPr>
              <a:t>20 MAR – James 5:1-6			Judgment on the Rich</a:t>
            </a:r>
          </a:p>
          <a:p>
            <a:pPr algn="l"/>
            <a:r>
              <a:rPr lang="en-US" sz="2200" b="1" dirty="0" smtClean="0">
                <a:solidFill>
                  <a:schemeClr val="tx1"/>
                </a:solidFill>
              </a:rPr>
              <a:t>27 MAR – James 5:7-11		Being Patient</a:t>
            </a:r>
          </a:p>
          <a:p>
            <a:pPr algn="l"/>
            <a:r>
              <a:rPr lang="en-US" sz="2200" b="1" dirty="0" smtClean="0">
                <a:solidFill>
                  <a:schemeClr val="tx1"/>
                </a:solidFill>
              </a:rPr>
              <a:t>  3 APR – James 5:12			Keeping Your Word</a:t>
            </a:r>
          </a:p>
          <a:p>
            <a:pPr algn="l"/>
            <a:r>
              <a:rPr lang="en-US" sz="2200" b="1" dirty="0" smtClean="0">
                <a:solidFill>
                  <a:schemeClr val="bg1"/>
                </a:solidFill>
              </a:rPr>
              <a:t>10 APR – James 5:13-20		Effective Prayer</a:t>
            </a:r>
          </a:p>
          <a:p>
            <a:pPr algn="l"/>
            <a:endParaRPr lang="en-US" sz="1800" b="1" dirty="0">
              <a:solidFill>
                <a:srgbClr val="002060"/>
              </a:solidFill>
            </a:endParaRPr>
          </a:p>
        </p:txBody>
      </p:sp>
      <p:pic>
        <p:nvPicPr>
          <p:cNvPr id="5" name="Picture 2"/>
          <p:cNvPicPr>
            <a:picLocks noChangeAspect="1" noChangeArrowheads="1"/>
          </p:cNvPicPr>
          <p:nvPr/>
        </p:nvPicPr>
        <p:blipFill>
          <a:blip r:embed="rId2" cstate="print"/>
          <a:srcRect/>
          <a:stretch>
            <a:fillRect/>
          </a:stretch>
        </p:blipFill>
        <p:spPr bwMode="auto">
          <a:xfrm>
            <a:off x="7936956" y="0"/>
            <a:ext cx="1207044" cy="1230078"/>
          </a:xfrm>
          <a:prstGeom prst="ellipse">
            <a:avLst/>
          </a:prstGeom>
          <a:noFill/>
          <a:ln w="9525">
            <a:noFill/>
            <a:miter lim="800000"/>
            <a:headEnd/>
            <a:tailEnd/>
          </a:ln>
        </p:spPr>
      </p:pic>
      <p:pic>
        <p:nvPicPr>
          <p:cNvPr id="6" name="Picture 33" descr="chaplain_crest"/>
          <p:cNvPicPr>
            <a:picLocks noChangeAspect="1" noChangeArrowheads="1"/>
          </p:cNvPicPr>
          <p:nvPr/>
        </p:nvPicPr>
        <p:blipFill>
          <a:blip r:embed="rId3" cstate="print"/>
          <a:srcRect/>
          <a:stretch>
            <a:fillRect/>
          </a:stretch>
        </p:blipFill>
        <p:spPr bwMode="auto">
          <a:xfrm>
            <a:off x="8495072" y="5943600"/>
            <a:ext cx="648928" cy="914400"/>
          </a:xfrm>
          <a:prstGeom prst="rect">
            <a:avLst/>
          </a:prstGeom>
          <a:noFill/>
          <a:ln w="9525" algn="in">
            <a:noFill/>
            <a:miter lim="800000"/>
            <a:headEnd/>
            <a:tailEnd/>
          </a:ln>
        </p:spPr>
      </p:pic>
      <p:pic>
        <p:nvPicPr>
          <p:cNvPr id="7" name="Picture 2"/>
          <p:cNvPicPr>
            <a:picLocks noChangeAspect="1" noChangeArrowheads="1"/>
          </p:cNvPicPr>
          <p:nvPr/>
        </p:nvPicPr>
        <p:blipFill>
          <a:blip r:embed="rId4" cstate="print"/>
          <a:srcRect/>
          <a:stretch>
            <a:fillRect/>
          </a:stretch>
        </p:blipFill>
        <p:spPr bwMode="auto">
          <a:xfrm>
            <a:off x="0" y="0"/>
            <a:ext cx="1525870"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544" y="1"/>
            <a:ext cx="8062912" cy="1219199"/>
          </a:xfrm>
        </p:spPr>
        <p:txBody>
          <a:bodyPr>
            <a:normAutofit/>
          </a:bodyPr>
          <a:lstStyle/>
          <a:p>
            <a:pPr algn="ctr"/>
            <a:r>
              <a:rPr lang="en-US" sz="3200" b="1" i="1" dirty="0" smtClean="0"/>
              <a:t>OUTLIVE YOUR LIFE: YOU WERE MADE TO MAKE A DIFFERENCE </a:t>
            </a:r>
            <a:r>
              <a:rPr lang="en-US" sz="3200" b="1" dirty="0" smtClean="0"/>
              <a:t>(By Max Lucado)</a:t>
            </a:r>
            <a:endParaRPr lang="en-US" sz="3200" b="1" i="1" dirty="0"/>
          </a:p>
        </p:txBody>
      </p:sp>
      <p:sp>
        <p:nvSpPr>
          <p:cNvPr id="3" name="Subtitle 2"/>
          <p:cNvSpPr>
            <a:spLocks noGrp="1"/>
          </p:cNvSpPr>
          <p:nvPr>
            <p:ph type="subTitle" idx="1"/>
          </p:nvPr>
        </p:nvSpPr>
        <p:spPr>
          <a:xfrm>
            <a:off x="381000" y="1295400"/>
            <a:ext cx="8458200" cy="6324600"/>
          </a:xfrm>
        </p:spPr>
        <p:txBody>
          <a:bodyPr>
            <a:normAutofit fontScale="47500" lnSpcReduction="20000"/>
          </a:bodyPr>
          <a:lstStyle/>
          <a:p>
            <a:pPr algn="ctr"/>
            <a:r>
              <a:rPr lang="en-US" sz="4400" b="1" dirty="0" smtClean="0">
                <a:solidFill>
                  <a:srgbClr val="FFFF00"/>
                </a:solidFill>
              </a:rPr>
              <a:t>ALL NATIONS CHAPEL PREACHING SERIES</a:t>
            </a:r>
          </a:p>
          <a:p>
            <a:pPr algn="ctr"/>
            <a:r>
              <a:rPr lang="en-US" sz="4400" b="1" dirty="0" smtClean="0">
                <a:solidFill>
                  <a:srgbClr val="FFFF00"/>
                </a:solidFill>
              </a:rPr>
              <a:t>1030 SUNDAY PROTESTANT SERVICE</a:t>
            </a:r>
          </a:p>
          <a:p>
            <a:pPr algn="ctr"/>
            <a:r>
              <a:rPr lang="en-US" sz="4400" b="1" dirty="0" smtClean="0">
                <a:solidFill>
                  <a:srgbClr val="FFFF00"/>
                </a:solidFill>
              </a:rPr>
              <a:t>1 MAY – 14 AUGUST, 2011</a:t>
            </a:r>
          </a:p>
          <a:p>
            <a:pPr algn="l"/>
            <a:endParaRPr lang="en-US" sz="2400" b="1" dirty="0" smtClean="0">
              <a:solidFill>
                <a:srgbClr val="FFFF00"/>
              </a:solidFill>
            </a:endParaRPr>
          </a:p>
          <a:p>
            <a:pPr algn="l">
              <a:spcAft>
                <a:spcPts val="400"/>
              </a:spcAft>
            </a:pPr>
            <a:endParaRPr lang="en-US" sz="2800" b="1" dirty="0" smtClean="0">
              <a:solidFill>
                <a:schemeClr val="tx1"/>
              </a:solidFill>
            </a:endParaRPr>
          </a:p>
          <a:p>
            <a:pPr algn="l">
              <a:spcAft>
                <a:spcPts val="400"/>
              </a:spcAft>
            </a:pPr>
            <a:r>
              <a:rPr lang="en-US" sz="2800" b="1" dirty="0" smtClean="0">
                <a:solidFill>
                  <a:schemeClr val="tx1"/>
                </a:solidFill>
              </a:rPr>
              <a:t>1 MAY		“Our Once in History Opportunity”		Acts 13:36</a:t>
            </a:r>
          </a:p>
          <a:p>
            <a:pPr algn="l">
              <a:spcAft>
                <a:spcPts val="400"/>
              </a:spcAft>
            </a:pPr>
            <a:r>
              <a:rPr lang="en-US" sz="2800" b="1" dirty="0" smtClean="0">
                <a:solidFill>
                  <a:schemeClr val="tx1"/>
                </a:solidFill>
              </a:rPr>
              <a:t>8 MAY		“Calling Mr. Pot Roast”			Acts 1:8</a:t>
            </a:r>
          </a:p>
          <a:p>
            <a:pPr algn="l">
              <a:spcAft>
                <a:spcPts val="400"/>
              </a:spcAft>
            </a:pPr>
            <a:r>
              <a:rPr lang="en-US" sz="2800" b="1" dirty="0" smtClean="0">
                <a:solidFill>
                  <a:schemeClr val="tx1"/>
                </a:solidFill>
              </a:rPr>
              <a:t>15 MAY		“Let God Unshell You”			Acts 2:11</a:t>
            </a:r>
          </a:p>
          <a:p>
            <a:pPr algn="l">
              <a:spcAft>
                <a:spcPts val="400"/>
              </a:spcAft>
            </a:pPr>
            <a:r>
              <a:rPr lang="en-US" sz="2800" b="1" dirty="0" smtClean="0">
                <a:solidFill>
                  <a:schemeClr val="tx1"/>
                </a:solidFill>
              </a:rPr>
              <a:t>22 MAY		“Don’t Forget the Bread”			Acts 2:38-39</a:t>
            </a:r>
          </a:p>
          <a:p>
            <a:pPr algn="l">
              <a:spcAft>
                <a:spcPts val="400"/>
              </a:spcAft>
            </a:pPr>
            <a:r>
              <a:rPr lang="en-US" sz="2800" b="1" dirty="0" smtClean="0">
                <a:solidFill>
                  <a:schemeClr val="tx1"/>
                </a:solidFill>
              </a:rPr>
              <a:t>29 MAY		“Team Up”				Acts 2:44</a:t>
            </a:r>
          </a:p>
          <a:p>
            <a:pPr algn="l">
              <a:spcAft>
                <a:spcPts val="400"/>
              </a:spcAft>
            </a:pPr>
            <a:r>
              <a:rPr lang="en-US" sz="2800" b="1" dirty="0" smtClean="0">
                <a:solidFill>
                  <a:schemeClr val="tx1"/>
                </a:solidFill>
              </a:rPr>
              <a:t>5 JUNE		“Open the Door; Open Your Heart”		Acts 2:46</a:t>
            </a:r>
          </a:p>
          <a:p>
            <a:pPr algn="l">
              <a:spcAft>
                <a:spcPts val="400"/>
              </a:spcAft>
            </a:pPr>
            <a:r>
              <a:rPr lang="en-US" sz="2800" b="1" dirty="0" smtClean="0">
                <a:solidFill>
                  <a:schemeClr val="tx1"/>
                </a:solidFill>
              </a:rPr>
              <a:t>12 JUNE		“See the Need: Touch the Hurt”		Acts 3:4-7</a:t>
            </a:r>
          </a:p>
          <a:p>
            <a:pPr algn="l">
              <a:spcAft>
                <a:spcPts val="400"/>
              </a:spcAft>
            </a:pPr>
            <a:r>
              <a:rPr lang="en-US" sz="2800" b="1" dirty="0" smtClean="0">
                <a:solidFill>
                  <a:schemeClr val="tx1"/>
                </a:solidFill>
              </a:rPr>
              <a:t>19 JUNE		“Persecution: Prepare for It; Resist It”		Acts 4:1</a:t>
            </a:r>
          </a:p>
          <a:p>
            <a:pPr algn="l">
              <a:spcAft>
                <a:spcPts val="400"/>
              </a:spcAft>
            </a:pPr>
            <a:r>
              <a:rPr lang="en-US" sz="2800" b="1" dirty="0" smtClean="0">
                <a:solidFill>
                  <a:schemeClr val="tx1"/>
                </a:solidFill>
              </a:rPr>
              <a:t>26 JUNE		“Do Good, Quietly”				Acts 5:1-2</a:t>
            </a:r>
          </a:p>
          <a:p>
            <a:pPr algn="l">
              <a:spcAft>
                <a:spcPts val="400"/>
              </a:spcAft>
            </a:pPr>
            <a:r>
              <a:rPr lang="en-US" sz="2800" b="1" dirty="0" smtClean="0">
                <a:solidFill>
                  <a:schemeClr val="tx1"/>
                </a:solidFill>
              </a:rPr>
              <a:t>3 JULY		Patriotic Theme for Independence Day in the U.S.</a:t>
            </a:r>
          </a:p>
          <a:p>
            <a:pPr algn="l">
              <a:spcAft>
                <a:spcPts val="400"/>
              </a:spcAft>
            </a:pPr>
            <a:r>
              <a:rPr lang="en-US" sz="2800" b="1" dirty="0" smtClean="0">
                <a:solidFill>
                  <a:schemeClr val="tx1"/>
                </a:solidFill>
              </a:rPr>
              <a:t>10 JULY		“Stand Up for the Have-</a:t>
            </a:r>
            <a:r>
              <a:rPr lang="en-US" sz="2800" b="1" dirty="0" err="1" smtClean="0">
                <a:solidFill>
                  <a:schemeClr val="tx1"/>
                </a:solidFill>
              </a:rPr>
              <a:t>Nots</a:t>
            </a:r>
            <a:r>
              <a:rPr lang="en-US" sz="2800" b="1" dirty="0" smtClean="0">
                <a:solidFill>
                  <a:schemeClr val="tx1"/>
                </a:solidFill>
              </a:rPr>
              <a:t>”			Acts 6:1</a:t>
            </a:r>
          </a:p>
          <a:p>
            <a:pPr algn="l">
              <a:spcAft>
                <a:spcPts val="400"/>
              </a:spcAft>
            </a:pPr>
            <a:r>
              <a:rPr lang="en-US" sz="2800" b="1" dirty="0" smtClean="0">
                <a:solidFill>
                  <a:schemeClr val="tx1"/>
                </a:solidFill>
              </a:rPr>
              <a:t>17 JULY		“Remember Who Holds You”			Acts 7:49-50</a:t>
            </a:r>
          </a:p>
          <a:p>
            <a:pPr algn="l">
              <a:spcAft>
                <a:spcPts val="400"/>
              </a:spcAft>
            </a:pPr>
            <a:r>
              <a:rPr lang="en-US" sz="2800" b="1" dirty="0" smtClean="0">
                <a:solidFill>
                  <a:schemeClr val="tx1"/>
                </a:solidFill>
              </a:rPr>
              <a:t>24 JULY		“Blast a Few Walls”				Acts 8:36-37</a:t>
            </a:r>
          </a:p>
          <a:p>
            <a:pPr algn="l">
              <a:spcAft>
                <a:spcPts val="400"/>
              </a:spcAft>
            </a:pPr>
            <a:r>
              <a:rPr lang="en-US" sz="2800" b="1" dirty="0" smtClean="0">
                <a:solidFill>
                  <a:schemeClr val="tx1"/>
                </a:solidFill>
              </a:rPr>
              <a:t>31 JULY		“Don’t Write Off Anyone”			Acts 9:17</a:t>
            </a:r>
          </a:p>
          <a:p>
            <a:pPr algn="l">
              <a:spcAft>
                <a:spcPts val="400"/>
              </a:spcAft>
            </a:pPr>
            <a:r>
              <a:rPr lang="en-US" sz="2800" b="1" dirty="0" smtClean="0">
                <a:solidFill>
                  <a:schemeClr val="tx1"/>
                </a:solidFill>
              </a:rPr>
              <a:t>7 AUG		“Stable the High Horse”			Acts 10:28	</a:t>
            </a:r>
          </a:p>
          <a:p>
            <a:pPr algn="l">
              <a:spcAft>
                <a:spcPts val="400"/>
              </a:spcAft>
            </a:pPr>
            <a:r>
              <a:rPr lang="en-US" sz="2800" b="1" dirty="0" smtClean="0">
                <a:solidFill>
                  <a:schemeClr val="tx1"/>
                </a:solidFill>
              </a:rPr>
              <a:t>14 AUG		“Pray First, Pray Most”			Acts 12:5</a:t>
            </a:r>
          </a:p>
          <a:p>
            <a:pPr algn="l">
              <a:spcAft>
                <a:spcPts val="400"/>
              </a:spcAft>
            </a:pPr>
            <a:r>
              <a:rPr lang="en-US" sz="2800" b="1" dirty="0" smtClean="0">
                <a:solidFill>
                  <a:schemeClr val="tx1"/>
                </a:solidFill>
              </a:rPr>
              <a:t>21 AUG		“That’s Jesus Playing That Fiddle”		Matthew 25:31-46 </a:t>
            </a:r>
          </a:p>
          <a:p>
            <a:pPr algn="l"/>
            <a:endParaRPr lang="en-US" sz="2000" b="1" dirty="0" smtClean="0">
              <a:solidFill>
                <a:schemeClr val="tx1"/>
              </a:solidFill>
            </a:endParaRPr>
          </a:p>
          <a:p>
            <a:pPr algn="l"/>
            <a:endParaRPr lang="en-US" sz="2000" b="1" dirty="0" smtClean="0">
              <a:solidFill>
                <a:schemeClr val="tx1"/>
              </a:solidFill>
            </a:endParaRPr>
          </a:p>
          <a:p>
            <a:pPr algn="ctr"/>
            <a:endParaRPr lang="en-US" b="1" dirty="0" smtClean="0">
              <a:solidFill>
                <a:srgbClr val="FFFF00"/>
              </a:solidFill>
            </a:endParaRPr>
          </a:p>
          <a:p>
            <a:pPr algn="l"/>
            <a:r>
              <a:rPr lang="en-US" sz="2200" b="1" dirty="0" smtClean="0">
                <a:solidFill>
                  <a:srgbClr val="002060"/>
                </a:solidFill>
              </a:rPr>
              <a:t>  </a:t>
            </a:r>
            <a:endParaRPr lang="en-US" sz="1800" b="1" dirty="0">
              <a:solidFill>
                <a:srgbClr val="002060"/>
              </a:solidFill>
            </a:endParaRPr>
          </a:p>
        </p:txBody>
      </p:sp>
      <p:pic>
        <p:nvPicPr>
          <p:cNvPr id="5" name="Picture 2"/>
          <p:cNvPicPr>
            <a:picLocks noChangeAspect="1" noChangeArrowheads="1"/>
          </p:cNvPicPr>
          <p:nvPr/>
        </p:nvPicPr>
        <p:blipFill>
          <a:blip r:embed="rId2" cstate="print"/>
          <a:srcRect/>
          <a:stretch>
            <a:fillRect/>
          </a:stretch>
        </p:blipFill>
        <p:spPr bwMode="auto">
          <a:xfrm>
            <a:off x="8515907" y="0"/>
            <a:ext cx="628093" cy="640080"/>
          </a:xfrm>
          <a:prstGeom prst="ellipse">
            <a:avLst/>
          </a:prstGeom>
          <a:noFill/>
          <a:ln w="9525">
            <a:noFill/>
            <a:miter lim="800000"/>
            <a:headEnd/>
            <a:tailEnd/>
          </a:ln>
        </p:spPr>
      </p:pic>
      <p:pic>
        <p:nvPicPr>
          <p:cNvPr id="6" name="Picture 33" descr="chaplain_crest"/>
          <p:cNvPicPr>
            <a:picLocks noChangeAspect="1" noChangeArrowheads="1"/>
          </p:cNvPicPr>
          <p:nvPr/>
        </p:nvPicPr>
        <p:blipFill>
          <a:blip r:embed="rId3" cstate="print"/>
          <a:srcRect/>
          <a:stretch>
            <a:fillRect/>
          </a:stretch>
        </p:blipFill>
        <p:spPr bwMode="auto">
          <a:xfrm>
            <a:off x="8689751" y="6217920"/>
            <a:ext cx="454249" cy="640080"/>
          </a:xfrm>
          <a:prstGeom prst="rect">
            <a:avLst/>
          </a:prstGeom>
          <a:noFill/>
          <a:ln w="9525" algn="in">
            <a:noFill/>
            <a:miter lim="800000"/>
            <a:headEnd/>
            <a:tailEnd/>
          </a:ln>
        </p:spPr>
      </p:pic>
      <p:pic>
        <p:nvPicPr>
          <p:cNvPr id="7" name="Picture 2"/>
          <p:cNvPicPr>
            <a:picLocks noChangeAspect="1" noChangeArrowheads="1"/>
          </p:cNvPicPr>
          <p:nvPr/>
        </p:nvPicPr>
        <p:blipFill>
          <a:blip r:embed="rId4" cstate="print"/>
          <a:srcRect/>
          <a:stretch>
            <a:fillRect/>
          </a:stretch>
        </p:blipFill>
        <p:spPr bwMode="auto">
          <a:xfrm>
            <a:off x="2" y="0"/>
            <a:ext cx="753960" cy="64008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228600" y="1905000"/>
            <a:ext cx="8458200" cy="4154984"/>
          </a:xfrm>
          <a:prstGeom prst="rect">
            <a:avLst/>
          </a:prstGeom>
          <a:noFill/>
          <a:ln w="9525">
            <a:noFill/>
            <a:miter lim="800000"/>
            <a:headEnd/>
            <a:tailEnd/>
          </a:ln>
        </p:spPr>
        <p:txBody>
          <a:bodyPr>
            <a:spAutoFit/>
          </a:bodyPr>
          <a:lstStyle/>
          <a:p>
            <a:pPr algn="ctr"/>
            <a:r>
              <a:rPr lang="en-US" sz="6600" b="1" dirty="0">
                <a:latin typeface="Calibri" pitchFamily="34" charset="0"/>
              </a:rPr>
              <a:t>WELCOME PRAYER </a:t>
            </a:r>
            <a:r>
              <a:rPr lang="en-US" sz="6600" b="1" dirty="0" smtClean="0">
                <a:latin typeface="Calibri" pitchFamily="34" charset="0"/>
              </a:rPr>
              <a:t>–</a:t>
            </a:r>
          </a:p>
          <a:p>
            <a:pPr algn="ctr"/>
            <a:endParaRPr lang="en-US" sz="6600" b="1" dirty="0" smtClean="0">
              <a:latin typeface="Calibri" pitchFamily="34" charset="0"/>
            </a:endParaRPr>
          </a:p>
          <a:p>
            <a:pPr algn="ctr"/>
            <a:r>
              <a:rPr lang="en-US" sz="6600" b="1" dirty="0" smtClean="0">
                <a:solidFill>
                  <a:srgbClr val="FFFF00"/>
                </a:solidFill>
                <a:latin typeface="Calibri" pitchFamily="34" charset="0"/>
              </a:rPr>
              <a:t>CH JOHNSON</a:t>
            </a:r>
            <a:endParaRPr lang="en-US" sz="6600" b="1" dirty="0">
              <a:solidFill>
                <a:srgbClr val="FFFF00"/>
              </a:solidFill>
              <a:latin typeface="Calibri" pitchFamily="34" charset="0"/>
            </a:endParaRPr>
          </a:p>
          <a:p>
            <a:pPr algn="ctr"/>
            <a:endParaRPr lang="en-US" sz="6600" b="1" dirty="0">
              <a:solidFill>
                <a:srgbClr val="FFFF00"/>
              </a:solidFill>
              <a:latin typeface="Calibri" pitchFamily="34" charset="0"/>
            </a:endParaRPr>
          </a:p>
        </p:txBody>
      </p:sp>
      <p:sp>
        <p:nvSpPr>
          <p:cNvPr id="3" name="Slide Number Placeholder 2"/>
          <p:cNvSpPr>
            <a:spLocks noGrp="1"/>
          </p:cNvSpPr>
          <p:nvPr>
            <p:ph type="sldNum" sz="quarter" idx="12"/>
          </p:nvPr>
        </p:nvSpPr>
        <p:spPr/>
        <p:txBody>
          <a:bodyPr/>
          <a:lstStyle/>
          <a:p>
            <a:pPr>
              <a:defRPr/>
            </a:pPr>
            <a:fld id="{45D2D360-E6EB-4D2F-A7DE-0FD6C92758EB}" type="slidenum">
              <a:rPr lang="en-US" smtClean="0"/>
              <a:pPr>
                <a:defRPr/>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304800" y="2133600"/>
            <a:ext cx="8458200" cy="4154984"/>
          </a:xfrm>
          <a:prstGeom prst="rect">
            <a:avLst/>
          </a:prstGeom>
          <a:noFill/>
          <a:ln w="9525">
            <a:noFill/>
            <a:miter lim="800000"/>
            <a:headEnd/>
            <a:tailEnd/>
          </a:ln>
        </p:spPr>
        <p:txBody>
          <a:bodyPr>
            <a:spAutoFit/>
          </a:bodyPr>
          <a:lstStyle/>
          <a:p>
            <a:pPr algn="ctr" fontAlgn="auto">
              <a:spcBef>
                <a:spcPts val="0"/>
              </a:spcBef>
              <a:spcAft>
                <a:spcPts val="0"/>
              </a:spcAft>
            </a:pPr>
            <a:r>
              <a:rPr lang="en-US" sz="6600" b="1" u="sng" dirty="0">
                <a:solidFill>
                  <a:prstClr val="black"/>
                </a:solidFill>
                <a:latin typeface="Calibri" pitchFamily="34" charset="0"/>
              </a:rPr>
              <a:t>WORSHIP </a:t>
            </a:r>
            <a:r>
              <a:rPr lang="en-US" sz="6600" b="1" u="sng" dirty="0" smtClean="0">
                <a:solidFill>
                  <a:prstClr val="black"/>
                </a:solidFill>
                <a:latin typeface="Calibri" pitchFamily="34" charset="0"/>
              </a:rPr>
              <a:t>SONG </a:t>
            </a:r>
            <a:r>
              <a:rPr lang="en-US" sz="6600" b="1" dirty="0" smtClean="0">
                <a:solidFill>
                  <a:prstClr val="black"/>
                </a:solidFill>
                <a:latin typeface="Calibri" pitchFamily="34" charset="0"/>
              </a:rPr>
              <a:t>–</a:t>
            </a:r>
          </a:p>
          <a:p>
            <a:pPr algn="ctr" fontAlgn="auto">
              <a:spcBef>
                <a:spcPts val="0"/>
              </a:spcBef>
              <a:spcAft>
                <a:spcPts val="0"/>
              </a:spcAft>
            </a:pPr>
            <a:endParaRPr lang="en-US" sz="6600" b="1" dirty="0" smtClean="0">
              <a:solidFill>
                <a:prstClr val="black"/>
              </a:solidFill>
              <a:latin typeface="Calibri" pitchFamily="34" charset="0"/>
            </a:endParaRPr>
          </a:p>
          <a:p>
            <a:pPr algn="ctr" fontAlgn="auto">
              <a:spcBef>
                <a:spcPts val="0"/>
              </a:spcBef>
              <a:spcAft>
                <a:spcPts val="0"/>
              </a:spcAft>
            </a:pPr>
            <a:endParaRPr lang="en-US" sz="6600" b="1" dirty="0" smtClean="0">
              <a:solidFill>
                <a:prstClr val="black"/>
              </a:solidFill>
              <a:latin typeface="Calibri" pitchFamily="34" charset="0"/>
            </a:endParaRPr>
          </a:p>
          <a:p>
            <a:pPr algn="ctr" fontAlgn="auto">
              <a:spcBef>
                <a:spcPts val="0"/>
              </a:spcBef>
              <a:spcAft>
                <a:spcPts val="0"/>
              </a:spcAft>
            </a:pPr>
            <a:endParaRPr lang="en-US" sz="6600" b="1" dirty="0" smtClean="0">
              <a:solidFill>
                <a:prstClr val="black"/>
              </a:solidFill>
              <a:latin typeface="Calibri" pitchFamily="34" charset="0"/>
            </a:endParaRPr>
          </a:p>
        </p:txBody>
      </p:sp>
      <p:sp>
        <p:nvSpPr>
          <p:cNvPr id="3" name="Slide Number Placeholder 2"/>
          <p:cNvSpPr>
            <a:spLocks noGrp="1"/>
          </p:cNvSpPr>
          <p:nvPr>
            <p:ph type="sldNum" sz="quarter" idx="12"/>
          </p:nvPr>
        </p:nvSpPr>
        <p:spPr/>
        <p:txBody>
          <a:bodyPr/>
          <a:lstStyle/>
          <a:p>
            <a:pPr>
              <a:defRPr/>
            </a:pPr>
            <a:fld id="{256CB95A-EBA9-431C-AD1A-70AD576D5B4F}" type="slidenum">
              <a:rPr lang="en-US" smtClean="0">
                <a:solidFill>
                  <a:prstClr val="black">
                    <a:tint val="75000"/>
                  </a:prstClr>
                </a:solidFill>
              </a:rPr>
              <a:pPr>
                <a:defRPr/>
              </a:pPr>
              <a:t>9</a:t>
            </a:fld>
            <a:endParaRPr lang="en-US" dirty="0">
              <a:solidFill>
                <a:prstClr val="black">
                  <a:tint val="75000"/>
                </a:prstClr>
              </a:solidFill>
            </a:endParaRPr>
          </a:p>
        </p:txBody>
      </p:sp>
      <p:sp>
        <p:nvSpPr>
          <p:cNvPr id="4" name="TextBox 1"/>
          <p:cNvSpPr txBox="1">
            <a:spLocks noChangeArrowheads="1"/>
          </p:cNvSpPr>
          <p:nvPr/>
        </p:nvSpPr>
        <p:spPr bwMode="auto">
          <a:xfrm>
            <a:off x="304800" y="2133600"/>
            <a:ext cx="8458200" cy="4154984"/>
          </a:xfrm>
          <a:prstGeom prst="rect">
            <a:avLst/>
          </a:prstGeom>
          <a:noFill/>
          <a:ln w="9525">
            <a:noFill/>
            <a:miter lim="800000"/>
            <a:headEnd/>
            <a:tailEnd/>
          </a:ln>
        </p:spPr>
        <p:txBody>
          <a:bodyPr>
            <a:spAutoFit/>
          </a:bodyPr>
          <a:lstStyle/>
          <a:p>
            <a:pPr algn="ctr" fontAlgn="auto">
              <a:spcBef>
                <a:spcPts val="0"/>
              </a:spcBef>
              <a:spcAft>
                <a:spcPts val="0"/>
              </a:spcAft>
            </a:pPr>
            <a:r>
              <a:rPr lang="en-US" sz="6600" b="1" u="sng" dirty="0">
                <a:solidFill>
                  <a:prstClr val="white"/>
                </a:solidFill>
                <a:latin typeface="Calibri" pitchFamily="34" charset="0"/>
              </a:rPr>
              <a:t>WORSHIP </a:t>
            </a:r>
            <a:r>
              <a:rPr lang="en-US" sz="6600" b="1" u="sng" dirty="0" smtClean="0">
                <a:solidFill>
                  <a:prstClr val="white"/>
                </a:solidFill>
                <a:latin typeface="Calibri" pitchFamily="34" charset="0"/>
              </a:rPr>
              <a:t>SONG </a:t>
            </a:r>
            <a:r>
              <a:rPr lang="en-US" sz="6600" b="1" dirty="0" smtClean="0">
                <a:solidFill>
                  <a:prstClr val="white"/>
                </a:solidFill>
                <a:latin typeface="Calibri" pitchFamily="34" charset="0"/>
              </a:rPr>
              <a:t>–</a:t>
            </a:r>
          </a:p>
          <a:p>
            <a:pPr algn="ctr" fontAlgn="auto">
              <a:spcBef>
                <a:spcPts val="0"/>
              </a:spcBef>
              <a:spcAft>
                <a:spcPts val="0"/>
              </a:spcAft>
            </a:pPr>
            <a:endParaRPr lang="en-US" sz="6600" b="1" dirty="0" smtClean="0">
              <a:solidFill>
                <a:prstClr val="white"/>
              </a:solidFill>
              <a:latin typeface="Calibri" pitchFamily="34" charset="0"/>
            </a:endParaRPr>
          </a:p>
          <a:p>
            <a:pPr algn="ctr" fontAlgn="auto">
              <a:spcBef>
                <a:spcPts val="0"/>
              </a:spcBef>
              <a:spcAft>
                <a:spcPts val="0"/>
              </a:spcAft>
            </a:pPr>
            <a:r>
              <a:rPr lang="en-US" sz="6600" b="1" dirty="0" smtClean="0">
                <a:solidFill>
                  <a:prstClr val="white"/>
                </a:solidFill>
                <a:latin typeface="Calibri" pitchFamily="34" charset="0"/>
              </a:rPr>
              <a:t>We Bow Down</a:t>
            </a:r>
          </a:p>
          <a:p>
            <a:pPr algn="ctr" fontAlgn="auto">
              <a:spcBef>
                <a:spcPts val="0"/>
              </a:spcBef>
              <a:spcAft>
                <a:spcPts val="0"/>
              </a:spcAft>
            </a:pPr>
            <a:endParaRPr lang="en-US" sz="6600" b="1" dirty="0" smtClean="0">
              <a:solidFill>
                <a:prstClr val="white"/>
              </a:solidFill>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574</TotalTime>
  <Words>2379</Words>
  <Application>Microsoft Office PowerPoint</Application>
  <PresentationFormat>On-screen Show (4:3)</PresentationFormat>
  <Paragraphs>369</Paragraphs>
  <Slides>47</Slides>
  <Notes>1</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Slide 1</vt:lpstr>
      <vt:lpstr>Slide 2</vt:lpstr>
      <vt:lpstr>Slide 3</vt:lpstr>
      <vt:lpstr>Slide 4</vt:lpstr>
      <vt:lpstr> TF KNIGHTHAWK/10TH CAB  “HALF WAY HOME”  5K/10K/HALF MARATHON SATURDAY, 30 APRIL, START TIME 0800</vt:lpstr>
      <vt:lpstr>JAMES: THE EPISTLE OF APPLIED CHRISTIANITY</vt:lpstr>
      <vt:lpstr>OUTLIVE YOUR LIFE: YOU WERE MADE TO MAKE A DIFFERENCE (By Max Lucado)</vt:lpstr>
      <vt:lpstr>Slide 8</vt:lpstr>
      <vt:lpstr>Slide 9</vt:lpstr>
      <vt:lpstr>Slide 10</vt:lpstr>
      <vt:lpstr>Slide 11</vt:lpstr>
      <vt:lpstr>Slide 12</vt:lpstr>
      <vt:lpstr>Slide 13</vt:lpstr>
      <vt:lpstr>JAMES 5:13-20 (ESV)</vt:lpstr>
      <vt:lpstr>JAMES 5:13-20 (ESV)</vt:lpstr>
      <vt:lpstr>PASTORAL PRAYER -</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God’s Sovereignty</vt:lpstr>
      <vt:lpstr>Slide 33</vt:lpstr>
      <vt:lpstr>Vv. 13-14 Sovereignty Over Circumstance</vt:lpstr>
      <vt:lpstr>Vs. 15  Sovereignty Over Suffering</vt:lpstr>
      <vt:lpstr>Sovereignty Over Prayer Vv. 16-18</vt:lpstr>
      <vt:lpstr>A Sovereign Shepherd’s Sheep  Vv. 19-20</vt:lpstr>
      <vt:lpstr>Sovereignty Over Us</vt:lpstr>
      <vt:lpstr>God’s Sovereignty “What then shall we say to these things?  If God is for us, who can be against us?”  Romans 8:31</vt:lpstr>
      <vt:lpstr>Slide 40</vt:lpstr>
      <vt:lpstr>Slide 41</vt:lpstr>
      <vt:lpstr>Slide 42</vt:lpstr>
      <vt:lpstr>Slide 43</vt:lpstr>
      <vt:lpstr>Slide 44</vt:lpstr>
      <vt:lpstr>Slide 45</vt:lpstr>
      <vt:lpstr>Slide 46</vt:lpstr>
      <vt:lpstr>Slide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James 5:13-20</dc:title>
  <dc:creator>Joseph</dc:creator>
  <cp:lastModifiedBy>Joseph</cp:lastModifiedBy>
  <cp:revision>91</cp:revision>
  <dcterms:created xsi:type="dcterms:W3CDTF">2011-04-04T17:44:23Z</dcterms:created>
  <dcterms:modified xsi:type="dcterms:W3CDTF">2011-04-10T04:22:57Z</dcterms:modified>
</cp:coreProperties>
</file>